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6" r:id="rId2"/>
    <p:sldId id="284" r:id="rId3"/>
    <p:sldId id="303" r:id="rId4"/>
    <p:sldId id="307" r:id="rId5"/>
    <p:sldId id="304" r:id="rId6"/>
    <p:sldId id="1251" r:id="rId7"/>
    <p:sldId id="1253" r:id="rId8"/>
    <p:sldId id="1250" r:id="rId9"/>
    <p:sldId id="1262" r:id="rId10"/>
    <p:sldId id="1263" r:id="rId11"/>
    <p:sldId id="1264" r:id="rId12"/>
    <p:sldId id="1265" r:id="rId13"/>
    <p:sldId id="1266" r:id="rId14"/>
    <p:sldId id="1267" r:id="rId15"/>
    <p:sldId id="3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8"/>
    <a:srgbClr val="003865"/>
    <a:srgbClr val="00ADEF"/>
    <a:srgbClr val="FEFFFC"/>
    <a:srgbClr val="DC4405"/>
    <a:srgbClr val="2E5F93"/>
    <a:srgbClr val="616161"/>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277D6-BF95-4836-AF63-D8F682178682}" v="143" dt="2024-01-11T22:29:14.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debush, Hannah" userId="dfdc7856-5345-4c8c-b86b-5e6be02e76a0" providerId="ADAL" clId="{EF3277D6-BF95-4836-AF63-D8F682178682}"/>
    <pc:docChg chg="undo custSel addSld delSld modSld sldOrd delMainMaster">
      <pc:chgData name="Roudebush, Hannah" userId="dfdc7856-5345-4c8c-b86b-5e6be02e76a0" providerId="ADAL" clId="{EF3277D6-BF95-4836-AF63-D8F682178682}" dt="2024-01-11T22:39:08.897" v="1202" actId="1076"/>
      <pc:docMkLst>
        <pc:docMk/>
      </pc:docMkLst>
      <pc:sldChg chg="del">
        <pc:chgData name="Roudebush, Hannah" userId="dfdc7856-5345-4c8c-b86b-5e6be02e76a0" providerId="ADAL" clId="{EF3277D6-BF95-4836-AF63-D8F682178682}" dt="2024-01-11T22:21:27.698" v="1025" actId="47"/>
        <pc:sldMkLst>
          <pc:docMk/>
          <pc:sldMk cId="1774364142" sldId="257"/>
        </pc:sldMkLst>
      </pc:sldChg>
      <pc:sldChg chg="delSp del mod delAnim">
        <pc:chgData name="Roudebush, Hannah" userId="dfdc7856-5345-4c8c-b86b-5e6be02e76a0" providerId="ADAL" clId="{EF3277D6-BF95-4836-AF63-D8F682178682}" dt="2024-01-11T21:55:42.089" v="599" actId="47"/>
        <pc:sldMkLst>
          <pc:docMk/>
          <pc:sldMk cId="3219861823" sldId="273"/>
        </pc:sldMkLst>
        <pc:picChg chg="del">
          <ac:chgData name="Roudebush, Hannah" userId="dfdc7856-5345-4c8c-b86b-5e6be02e76a0" providerId="ADAL" clId="{EF3277D6-BF95-4836-AF63-D8F682178682}" dt="2024-01-11T21:55:38.331" v="598" actId="478"/>
          <ac:picMkLst>
            <pc:docMk/>
            <pc:sldMk cId="3219861823" sldId="273"/>
            <ac:picMk id="6" creationId="{7C6695BC-0F18-5A01-9806-D69CCD5F67F5}"/>
          </ac:picMkLst>
        </pc:picChg>
        <pc:picChg chg="del">
          <ac:chgData name="Roudebush, Hannah" userId="dfdc7856-5345-4c8c-b86b-5e6be02e76a0" providerId="ADAL" clId="{EF3277D6-BF95-4836-AF63-D8F682178682}" dt="2024-01-11T21:55:36.141" v="597" actId="478"/>
          <ac:picMkLst>
            <pc:docMk/>
            <pc:sldMk cId="3219861823" sldId="273"/>
            <ac:picMk id="7" creationId="{51F65FA9-164C-27EC-B311-114D38126DA9}"/>
          </ac:picMkLst>
        </pc:picChg>
      </pc:sldChg>
      <pc:sldChg chg="del">
        <pc:chgData name="Roudebush, Hannah" userId="dfdc7856-5345-4c8c-b86b-5e6be02e76a0" providerId="ADAL" clId="{EF3277D6-BF95-4836-AF63-D8F682178682}" dt="2024-01-11T22:01:21.735" v="608" actId="47"/>
        <pc:sldMkLst>
          <pc:docMk/>
          <pc:sldMk cId="1230250882" sldId="275"/>
        </pc:sldMkLst>
      </pc:sldChg>
      <pc:sldChg chg="del">
        <pc:chgData name="Roudebush, Hannah" userId="dfdc7856-5345-4c8c-b86b-5e6be02e76a0" providerId="ADAL" clId="{EF3277D6-BF95-4836-AF63-D8F682178682}" dt="2024-01-11T22:01:31.118" v="609" actId="47"/>
        <pc:sldMkLst>
          <pc:docMk/>
          <pc:sldMk cId="563653279" sldId="276"/>
        </pc:sldMkLst>
      </pc:sldChg>
      <pc:sldChg chg="addSp modSp del setBg modAnim">
        <pc:chgData name="Roudebush, Hannah" userId="dfdc7856-5345-4c8c-b86b-5e6be02e76a0" providerId="ADAL" clId="{EF3277D6-BF95-4836-AF63-D8F682178682}" dt="2024-01-11T22:16:30.258" v="943" actId="47"/>
        <pc:sldMkLst>
          <pc:docMk/>
          <pc:sldMk cId="4262955028" sldId="277"/>
        </pc:sldMkLst>
        <pc:spChg chg="mod">
          <ac:chgData name="Roudebush, Hannah" userId="dfdc7856-5345-4c8c-b86b-5e6be02e76a0" providerId="ADAL" clId="{EF3277D6-BF95-4836-AF63-D8F682178682}" dt="2024-01-11T22:11:47.441" v="682" actId="1076"/>
          <ac:spMkLst>
            <pc:docMk/>
            <pc:sldMk cId="4262955028" sldId="277"/>
            <ac:spMk id="2" creationId="{D7C9176F-E9E2-296C-19F4-7EB3203909AC}"/>
          </ac:spMkLst>
        </pc:spChg>
        <pc:spChg chg="mod">
          <ac:chgData name="Roudebush, Hannah" userId="dfdc7856-5345-4c8c-b86b-5e6be02e76a0" providerId="ADAL" clId="{EF3277D6-BF95-4836-AF63-D8F682178682}" dt="2024-01-11T22:12:08.155" v="685"/>
          <ac:spMkLst>
            <pc:docMk/>
            <pc:sldMk cId="4262955028" sldId="277"/>
            <ac:spMk id="3" creationId="{05AFAE83-6587-899D-56A9-7C3F518C1968}"/>
          </ac:spMkLst>
        </pc:spChg>
        <pc:spChg chg="mod">
          <ac:chgData name="Roudebush, Hannah" userId="dfdc7856-5345-4c8c-b86b-5e6be02e76a0" providerId="ADAL" clId="{EF3277D6-BF95-4836-AF63-D8F682178682}" dt="2024-01-11T22:11:47.441" v="682" actId="1076"/>
          <ac:spMkLst>
            <pc:docMk/>
            <pc:sldMk cId="4262955028" sldId="277"/>
            <ac:spMk id="5" creationId="{F924F2D0-24D3-6CEC-921B-2EFB9121AA96}"/>
          </ac:spMkLst>
        </pc:spChg>
        <pc:spChg chg="mod">
          <ac:chgData name="Roudebush, Hannah" userId="dfdc7856-5345-4c8c-b86b-5e6be02e76a0" providerId="ADAL" clId="{EF3277D6-BF95-4836-AF63-D8F682178682}" dt="2024-01-11T22:11:47.441" v="682" actId="1076"/>
          <ac:spMkLst>
            <pc:docMk/>
            <pc:sldMk cId="4262955028" sldId="277"/>
            <ac:spMk id="11" creationId="{741D1A5C-0A07-6DC4-2E25-9BE38D5FD52F}"/>
          </ac:spMkLst>
        </pc:spChg>
        <pc:grpChg chg="add mod">
          <ac:chgData name="Roudebush, Hannah" userId="dfdc7856-5345-4c8c-b86b-5e6be02e76a0" providerId="ADAL" clId="{EF3277D6-BF95-4836-AF63-D8F682178682}" dt="2024-01-11T22:11:47.441" v="682" actId="1076"/>
          <ac:grpSpMkLst>
            <pc:docMk/>
            <pc:sldMk cId="4262955028" sldId="277"/>
            <ac:grpSpMk id="6" creationId="{4D02B244-A7DA-8D33-CF5E-49D5E0760F8B}"/>
          </ac:grpSpMkLst>
        </pc:grpChg>
        <pc:picChg chg="mod">
          <ac:chgData name="Roudebush, Hannah" userId="dfdc7856-5345-4c8c-b86b-5e6be02e76a0" providerId="ADAL" clId="{EF3277D6-BF95-4836-AF63-D8F682178682}" dt="2024-01-11T22:11:47.441" v="682" actId="1076"/>
          <ac:picMkLst>
            <pc:docMk/>
            <pc:sldMk cId="4262955028" sldId="277"/>
            <ac:picMk id="3074" creationId="{CFB4262D-38D6-7C1D-47E9-11DD334E1D98}"/>
          </ac:picMkLst>
        </pc:picChg>
      </pc:sldChg>
      <pc:sldChg chg="del">
        <pc:chgData name="Roudebush, Hannah" userId="dfdc7856-5345-4c8c-b86b-5e6be02e76a0" providerId="ADAL" clId="{EF3277D6-BF95-4836-AF63-D8F682178682}" dt="2024-01-11T22:05:37.074" v="678" actId="47"/>
        <pc:sldMkLst>
          <pc:docMk/>
          <pc:sldMk cId="440010464" sldId="278"/>
        </pc:sldMkLst>
      </pc:sldChg>
      <pc:sldChg chg="del">
        <pc:chgData name="Roudebush, Hannah" userId="dfdc7856-5345-4c8c-b86b-5e6be02e76a0" providerId="ADAL" clId="{EF3277D6-BF95-4836-AF63-D8F682178682}" dt="2024-01-11T22:16:38.714" v="950" actId="47"/>
        <pc:sldMkLst>
          <pc:docMk/>
          <pc:sldMk cId="408226197" sldId="279"/>
        </pc:sldMkLst>
      </pc:sldChg>
      <pc:sldChg chg="addSp delSp modSp mod ord modTransition">
        <pc:chgData name="Roudebush, Hannah" userId="dfdc7856-5345-4c8c-b86b-5e6be02e76a0" providerId="ADAL" clId="{EF3277D6-BF95-4836-AF63-D8F682178682}" dt="2024-01-11T22:27:02.388" v="1078"/>
        <pc:sldMkLst>
          <pc:docMk/>
          <pc:sldMk cId="4153696969" sldId="284"/>
        </pc:sldMkLst>
        <pc:spChg chg="mod">
          <ac:chgData name="Roudebush, Hannah" userId="dfdc7856-5345-4c8c-b86b-5e6be02e76a0" providerId="ADAL" clId="{EF3277D6-BF95-4836-AF63-D8F682178682}" dt="2024-01-11T21:43:57.328" v="549" actId="20577"/>
          <ac:spMkLst>
            <pc:docMk/>
            <pc:sldMk cId="4153696969" sldId="284"/>
            <ac:spMk id="4" creationId="{0C6EEEE4-6D16-4DD7-6DCE-565043A6E7E2}"/>
          </ac:spMkLst>
        </pc:spChg>
        <pc:spChg chg="add mod">
          <ac:chgData name="Roudebush, Hannah" userId="dfdc7856-5345-4c8c-b86b-5e6be02e76a0" providerId="ADAL" clId="{EF3277D6-BF95-4836-AF63-D8F682178682}" dt="2024-01-11T21:35:15.734" v="476" actId="1076"/>
          <ac:spMkLst>
            <pc:docMk/>
            <pc:sldMk cId="4153696969" sldId="284"/>
            <ac:spMk id="8" creationId="{06A485D9-DF37-81DF-5D4C-DD97224DBD6A}"/>
          </ac:spMkLst>
        </pc:spChg>
        <pc:spChg chg="mod topLvl">
          <ac:chgData name="Roudebush, Hannah" userId="dfdc7856-5345-4c8c-b86b-5e6be02e76a0" providerId="ADAL" clId="{EF3277D6-BF95-4836-AF63-D8F682178682}" dt="2024-01-11T21:27:25.488" v="309" actId="165"/>
          <ac:spMkLst>
            <pc:docMk/>
            <pc:sldMk cId="4153696969" sldId="284"/>
            <ac:spMk id="9" creationId="{3A6D4B68-D8F0-510C-0E88-B8C8C391257E}"/>
          </ac:spMkLst>
        </pc:spChg>
        <pc:spChg chg="mod topLvl">
          <ac:chgData name="Roudebush, Hannah" userId="dfdc7856-5345-4c8c-b86b-5e6be02e76a0" providerId="ADAL" clId="{EF3277D6-BF95-4836-AF63-D8F682178682}" dt="2024-01-11T21:34:48.498" v="470" actId="164"/>
          <ac:spMkLst>
            <pc:docMk/>
            <pc:sldMk cId="4153696969" sldId="284"/>
            <ac:spMk id="10" creationId="{F304D5B0-DBA2-4DFD-8BE4-9FAE13DD2718}"/>
          </ac:spMkLst>
        </pc:spChg>
        <pc:spChg chg="mod topLvl">
          <ac:chgData name="Roudebush, Hannah" userId="dfdc7856-5345-4c8c-b86b-5e6be02e76a0" providerId="ADAL" clId="{EF3277D6-BF95-4836-AF63-D8F682178682}" dt="2024-01-11T21:34:57.901" v="471" actId="164"/>
          <ac:spMkLst>
            <pc:docMk/>
            <pc:sldMk cId="4153696969" sldId="284"/>
            <ac:spMk id="11" creationId="{07FD8235-4F5A-432F-F3D9-BF89F33F9D28}"/>
          </ac:spMkLst>
        </pc:spChg>
        <pc:spChg chg="add mod">
          <ac:chgData name="Roudebush, Hannah" userId="dfdc7856-5345-4c8c-b86b-5e6be02e76a0" providerId="ADAL" clId="{EF3277D6-BF95-4836-AF63-D8F682178682}" dt="2024-01-11T21:35:04.376" v="472" actId="164"/>
          <ac:spMkLst>
            <pc:docMk/>
            <pc:sldMk cId="4153696969" sldId="284"/>
            <ac:spMk id="13" creationId="{CAF12DA1-CC16-CA32-2191-2CFCAA07AC78}"/>
          </ac:spMkLst>
        </pc:spChg>
        <pc:spChg chg="add mod">
          <ac:chgData name="Roudebush, Hannah" userId="dfdc7856-5345-4c8c-b86b-5e6be02e76a0" providerId="ADAL" clId="{EF3277D6-BF95-4836-AF63-D8F682178682}" dt="2024-01-11T21:42:11.668" v="512" actId="20577"/>
          <ac:spMkLst>
            <pc:docMk/>
            <pc:sldMk cId="4153696969" sldId="284"/>
            <ac:spMk id="14" creationId="{EC24D8F7-8DF9-D428-E63C-9ECB8793C55C}"/>
          </ac:spMkLst>
        </pc:spChg>
        <pc:spChg chg="mod topLvl">
          <ac:chgData name="Roudebush, Hannah" userId="dfdc7856-5345-4c8c-b86b-5e6be02e76a0" providerId="ADAL" clId="{EF3277D6-BF95-4836-AF63-D8F682178682}" dt="2024-01-11T21:31:23.868" v="340" actId="404"/>
          <ac:spMkLst>
            <pc:docMk/>
            <pc:sldMk cId="4153696969" sldId="284"/>
            <ac:spMk id="18" creationId="{A9BFED38-7256-E74B-2E22-53E06CD498C5}"/>
          </ac:spMkLst>
        </pc:spChg>
        <pc:spChg chg="mod topLvl">
          <ac:chgData name="Roudebush, Hannah" userId="dfdc7856-5345-4c8c-b86b-5e6be02e76a0" providerId="ADAL" clId="{EF3277D6-BF95-4836-AF63-D8F682178682}" dt="2024-01-11T21:34:48.498" v="470" actId="164"/>
          <ac:spMkLst>
            <pc:docMk/>
            <pc:sldMk cId="4153696969" sldId="284"/>
            <ac:spMk id="19" creationId="{11961207-44FE-07EE-347D-3D6B4FFF54AC}"/>
          </ac:spMkLst>
        </pc:spChg>
        <pc:spChg chg="mod topLvl">
          <ac:chgData name="Roudebush, Hannah" userId="dfdc7856-5345-4c8c-b86b-5e6be02e76a0" providerId="ADAL" clId="{EF3277D6-BF95-4836-AF63-D8F682178682}" dt="2024-01-11T21:41:40.034" v="508" actId="1076"/>
          <ac:spMkLst>
            <pc:docMk/>
            <pc:sldMk cId="4153696969" sldId="284"/>
            <ac:spMk id="20" creationId="{514C3601-6D58-41A4-AE6D-8EEB44709DBC}"/>
          </ac:spMkLst>
        </pc:spChg>
        <pc:spChg chg="mod topLvl">
          <ac:chgData name="Roudebush, Hannah" userId="dfdc7856-5345-4c8c-b86b-5e6be02e76a0" providerId="ADAL" clId="{EF3277D6-BF95-4836-AF63-D8F682178682}" dt="2024-01-11T21:27:25.488" v="309" actId="165"/>
          <ac:spMkLst>
            <pc:docMk/>
            <pc:sldMk cId="4153696969" sldId="284"/>
            <ac:spMk id="21" creationId="{B24F962F-A205-3202-5245-52156F727021}"/>
          </ac:spMkLst>
        </pc:spChg>
        <pc:spChg chg="mod topLvl">
          <ac:chgData name="Roudebush, Hannah" userId="dfdc7856-5345-4c8c-b86b-5e6be02e76a0" providerId="ADAL" clId="{EF3277D6-BF95-4836-AF63-D8F682178682}" dt="2024-01-11T21:34:48.498" v="470" actId="164"/>
          <ac:spMkLst>
            <pc:docMk/>
            <pc:sldMk cId="4153696969" sldId="284"/>
            <ac:spMk id="23" creationId="{6A82B386-A878-833E-FE76-44F401469D1A}"/>
          </ac:spMkLst>
        </pc:spChg>
        <pc:spChg chg="mod topLvl">
          <ac:chgData name="Roudebush, Hannah" userId="dfdc7856-5345-4c8c-b86b-5e6be02e76a0" providerId="ADAL" clId="{EF3277D6-BF95-4836-AF63-D8F682178682}" dt="2024-01-11T21:35:38.076" v="480" actId="1076"/>
          <ac:spMkLst>
            <pc:docMk/>
            <pc:sldMk cId="4153696969" sldId="284"/>
            <ac:spMk id="25" creationId="{347D0954-CE32-6126-FE7D-6AF33C8E97EF}"/>
          </ac:spMkLst>
        </pc:spChg>
        <pc:grpChg chg="add del mod">
          <ac:chgData name="Roudebush, Hannah" userId="dfdc7856-5345-4c8c-b86b-5e6be02e76a0" providerId="ADAL" clId="{EF3277D6-BF95-4836-AF63-D8F682178682}" dt="2024-01-11T21:29:36.220" v="320" actId="165"/>
          <ac:grpSpMkLst>
            <pc:docMk/>
            <pc:sldMk cId="4153696969" sldId="284"/>
            <ac:grpSpMk id="2" creationId="{0EE47663-8488-EA6B-D96B-C7AAC49D395B}"/>
          </ac:grpSpMkLst>
        </pc:grpChg>
        <pc:grpChg chg="add del mod">
          <ac:chgData name="Roudebush, Hannah" userId="dfdc7856-5345-4c8c-b86b-5e6be02e76a0" providerId="ADAL" clId="{EF3277D6-BF95-4836-AF63-D8F682178682}" dt="2024-01-11T21:30:38.138" v="333" actId="165"/>
          <ac:grpSpMkLst>
            <pc:docMk/>
            <pc:sldMk cId="4153696969" sldId="284"/>
            <ac:grpSpMk id="6" creationId="{D355584D-3FE4-ADE9-802B-77360B54DA44}"/>
          </ac:grpSpMkLst>
        </pc:grpChg>
        <pc:grpChg chg="add mod">
          <ac:chgData name="Roudebush, Hannah" userId="dfdc7856-5345-4c8c-b86b-5e6be02e76a0" providerId="ADAL" clId="{EF3277D6-BF95-4836-AF63-D8F682178682}" dt="2024-01-11T21:38:54.679" v="488" actId="1076"/>
          <ac:grpSpMkLst>
            <pc:docMk/>
            <pc:sldMk cId="4153696969" sldId="284"/>
            <ac:grpSpMk id="15" creationId="{0AFC05E8-6DD3-8DF1-1697-664A4F123383}"/>
          </ac:grpSpMkLst>
        </pc:grpChg>
        <pc:grpChg chg="add mod">
          <ac:chgData name="Roudebush, Hannah" userId="dfdc7856-5345-4c8c-b86b-5e6be02e76a0" providerId="ADAL" clId="{EF3277D6-BF95-4836-AF63-D8F682178682}" dt="2024-01-11T21:35:49.844" v="481" actId="1076"/>
          <ac:grpSpMkLst>
            <pc:docMk/>
            <pc:sldMk cId="4153696969" sldId="284"/>
            <ac:grpSpMk id="16" creationId="{36E4DA14-8110-86E8-E937-CF4A67069A31}"/>
          </ac:grpSpMkLst>
        </pc:grpChg>
        <pc:grpChg chg="add mod">
          <ac:chgData name="Roudebush, Hannah" userId="dfdc7856-5345-4c8c-b86b-5e6be02e76a0" providerId="ADAL" clId="{EF3277D6-BF95-4836-AF63-D8F682178682}" dt="2024-01-11T21:39:38.635" v="495" actId="1076"/>
          <ac:grpSpMkLst>
            <pc:docMk/>
            <pc:sldMk cId="4153696969" sldId="284"/>
            <ac:grpSpMk id="17" creationId="{EC193979-C822-0AD9-A0E5-C0299D28E0AC}"/>
          </ac:grpSpMkLst>
        </pc:grpChg>
        <pc:grpChg chg="del">
          <ac:chgData name="Roudebush, Hannah" userId="dfdc7856-5345-4c8c-b86b-5e6be02e76a0" providerId="ADAL" clId="{EF3277D6-BF95-4836-AF63-D8F682178682}" dt="2024-01-11T21:27:25.488" v="309" actId="165"/>
          <ac:grpSpMkLst>
            <pc:docMk/>
            <pc:sldMk cId="4153696969" sldId="284"/>
            <ac:grpSpMk id="22" creationId="{A5B7CD04-141E-EFC0-13F1-A2104561E383}"/>
          </ac:grpSpMkLst>
        </pc:grpChg>
        <pc:grpChg chg="del mod">
          <ac:chgData name="Roudebush, Hannah" userId="dfdc7856-5345-4c8c-b86b-5e6be02e76a0" providerId="ADAL" clId="{EF3277D6-BF95-4836-AF63-D8F682178682}" dt="2024-01-11T21:26:54.936" v="305" actId="165"/>
          <ac:grpSpMkLst>
            <pc:docMk/>
            <pc:sldMk cId="4153696969" sldId="284"/>
            <ac:grpSpMk id="24" creationId="{AA891BBD-8C0C-29F3-B5CB-6F33550BCBD1}"/>
          </ac:grpSpMkLst>
        </pc:grpChg>
        <pc:grpChg chg="del">
          <ac:chgData name="Roudebush, Hannah" userId="dfdc7856-5345-4c8c-b86b-5e6be02e76a0" providerId="ADAL" clId="{EF3277D6-BF95-4836-AF63-D8F682178682}" dt="2024-01-11T21:27:07.161" v="307" actId="165"/>
          <ac:grpSpMkLst>
            <pc:docMk/>
            <pc:sldMk cId="4153696969" sldId="284"/>
            <ac:grpSpMk id="26" creationId="{B40FBCF7-ADA4-6B0E-F275-EC4F83A55F87}"/>
          </ac:grpSpMkLst>
        </pc:grpChg>
        <pc:picChg chg="mod">
          <ac:chgData name="Roudebush, Hannah" userId="dfdc7856-5345-4c8c-b86b-5e6be02e76a0" providerId="ADAL" clId="{EF3277D6-BF95-4836-AF63-D8F682178682}" dt="2024-01-11T21:25:30.929" v="294" actId="1076"/>
          <ac:picMkLst>
            <pc:docMk/>
            <pc:sldMk cId="4153696969" sldId="284"/>
            <ac:picMk id="5" creationId="{83D49AE8-49EE-CD60-1327-1FBDD9DCF4C1}"/>
          </ac:picMkLst>
        </pc:picChg>
        <pc:picChg chg="mod topLvl">
          <ac:chgData name="Roudebush, Hannah" userId="dfdc7856-5345-4c8c-b86b-5e6be02e76a0" providerId="ADAL" clId="{EF3277D6-BF95-4836-AF63-D8F682178682}" dt="2024-01-11T21:34:48.498" v="470" actId="164"/>
          <ac:picMkLst>
            <pc:docMk/>
            <pc:sldMk cId="4153696969" sldId="284"/>
            <ac:picMk id="7" creationId="{FB438686-99AE-772C-C00E-1B64C3B26B84}"/>
          </ac:picMkLst>
        </pc:picChg>
        <pc:picChg chg="mod topLvl">
          <ac:chgData name="Roudebush, Hannah" userId="dfdc7856-5345-4c8c-b86b-5e6be02e76a0" providerId="ADAL" clId="{EF3277D6-BF95-4836-AF63-D8F682178682}" dt="2024-01-11T21:40:28.135" v="503" actId="1076"/>
          <ac:picMkLst>
            <pc:docMk/>
            <pc:sldMk cId="4153696969" sldId="284"/>
            <ac:picMk id="12" creationId="{2B794876-CCE0-93A0-7E36-51BC4F9033EC}"/>
          </ac:picMkLst>
        </pc:picChg>
        <pc:picChg chg="add mod">
          <ac:chgData name="Roudebush, Hannah" userId="dfdc7856-5345-4c8c-b86b-5e6be02e76a0" providerId="ADAL" clId="{EF3277D6-BF95-4836-AF63-D8F682178682}" dt="2024-01-11T21:39:59.036" v="498" actId="1076"/>
          <ac:picMkLst>
            <pc:docMk/>
            <pc:sldMk cId="4153696969" sldId="284"/>
            <ac:picMk id="28" creationId="{98426101-1E63-1927-6D90-F710D0987E0E}"/>
          </ac:picMkLst>
        </pc:picChg>
      </pc:sldChg>
      <pc:sldChg chg="del">
        <pc:chgData name="Roudebush, Hannah" userId="dfdc7856-5345-4c8c-b86b-5e6be02e76a0" providerId="ADAL" clId="{EF3277D6-BF95-4836-AF63-D8F682178682}" dt="2024-01-11T22:16:52.528" v="951" actId="47"/>
        <pc:sldMkLst>
          <pc:docMk/>
          <pc:sldMk cId="827888372" sldId="288"/>
        </pc:sldMkLst>
      </pc:sldChg>
      <pc:sldChg chg="del">
        <pc:chgData name="Roudebush, Hannah" userId="dfdc7856-5345-4c8c-b86b-5e6be02e76a0" providerId="ADAL" clId="{EF3277D6-BF95-4836-AF63-D8F682178682}" dt="2024-01-11T22:16:53.262" v="952" actId="47"/>
        <pc:sldMkLst>
          <pc:docMk/>
          <pc:sldMk cId="4264680916" sldId="289"/>
        </pc:sldMkLst>
      </pc:sldChg>
      <pc:sldChg chg="del">
        <pc:chgData name="Roudebush, Hannah" userId="dfdc7856-5345-4c8c-b86b-5e6be02e76a0" providerId="ADAL" clId="{EF3277D6-BF95-4836-AF63-D8F682178682}" dt="2024-01-11T22:16:53.716" v="953" actId="47"/>
        <pc:sldMkLst>
          <pc:docMk/>
          <pc:sldMk cId="272555712" sldId="290"/>
        </pc:sldMkLst>
      </pc:sldChg>
      <pc:sldChg chg="del">
        <pc:chgData name="Roudebush, Hannah" userId="dfdc7856-5345-4c8c-b86b-5e6be02e76a0" providerId="ADAL" clId="{EF3277D6-BF95-4836-AF63-D8F682178682}" dt="2024-01-11T22:16:54.279" v="954" actId="47"/>
        <pc:sldMkLst>
          <pc:docMk/>
          <pc:sldMk cId="2295702455" sldId="291"/>
        </pc:sldMkLst>
      </pc:sldChg>
      <pc:sldChg chg="del">
        <pc:chgData name="Roudebush, Hannah" userId="dfdc7856-5345-4c8c-b86b-5e6be02e76a0" providerId="ADAL" clId="{EF3277D6-BF95-4836-AF63-D8F682178682}" dt="2024-01-11T22:16:55.525" v="955" actId="47"/>
        <pc:sldMkLst>
          <pc:docMk/>
          <pc:sldMk cId="3717721428" sldId="292"/>
        </pc:sldMkLst>
      </pc:sldChg>
      <pc:sldChg chg="del">
        <pc:chgData name="Roudebush, Hannah" userId="dfdc7856-5345-4c8c-b86b-5e6be02e76a0" providerId="ADAL" clId="{EF3277D6-BF95-4836-AF63-D8F682178682}" dt="2024-01-11T22:16:57.205" v="956" actId="47"/>
        <pc:sldMkLst>
          <pc:docMk/>
          <pc:sldMk cId="1249229259" sldId="293"/>
        </pc:sldMkLst>
      </pc:sldChg>
      <pc:sldChg chg="del">
        <pc:chgData name="Roudebush, Hannah" userId="dfdc7856-5345-4c8c-b86b-5e6be02e76a0" providerId="ADAL" clId="{EF3277D6-BF95-4836-AF63-D8F682178682}" dt="2024-01-11T22:18:58.058" v="983" actId="47"/>
        <pc:sldMkLst>
          <pc:docMk/>
          <pc:sldMk cId="2473719007" sldId="294"/>
        </pc:sldMkLst>
      </pc:sldChg>
      <pc:sldChg chg="delSp modSp mod modTransition">
        <pc:chgData name="Roudebush, Hannah" userId="dfdc7856-5345-4c8c-b86b-5e6be02e76a0" providerId="ADAL" clId="{EF3277D6-BF95-4836-AF63-D8F682178682}" dt="2024-01-11T22:27:02.388" v="1078"/>
        <pc:sldMkLst>
          <pc:docMk/>
          <pc:sldMk cId="3542784642" sldId="296"/>
        </pc:sldMkLst>
        <pc:spChg chg="mod">
          <ac:chgData name="Roudebush, Hannah" userId="dfdc7856-5345-4c8c-b86b-5e6be02e76a0" providerId="ADAL" clId="{EF3277D6-BF95-4836-AF63-D8F682178682}" dt="2024-01-11T20:58:18.075" v="56" actId="14100"/>
          <ac:spMkLst>
            <pc:docMk/>
            <pc:sldMk cId="3542784642" sldId="296"/>
            <ac:spMk id="2" creationId="{85CF0D82-0CD3-213B-9A17-1FA5FD229104}"/>
          </ac:spMkLst>
        </pc:spChg>
        <pc:spChg chg="mod">
          <ac:chgData name="Roudebush, Hannah" userId="dfdc7856-5345-4c8c-b86b-5e6be02e76a0" providerId="ADAL" clId="{EF3277D6-BF95-4836-AF63-D8F682178682}" dt="2024-01-11T20:58:24.585" v="57" actId="14100"/>
          <ac:spMkLst>
            <pc:docMk/>
            <pc:sldMk cId="3542784642" sldId="296"/>
            <ac:spMk id="3" creationId="{461A216B-9258-B540-72FD-871524D05B30}"/>
          </ac:spMkLst>
        </pc:spChg>
        <pc:picChg chg="del">
          <ac:chgData name="Roudebush, Hannah" userId="dfdc7856-5345-4c8c-b86b-5e6be02e76a0" providerId="ADAL" clId="{EF3277D6-BF95-4836-AF63-D8F682178682}" dt="2024-01-11T20:57:12.793" v="45" actId="478"/>
          <ac:picMkLst>
            <pc:docMk/>
            <pc:sldMk cId="3542784642" sldId="296"/>
            <ac:picMk id="9" creationId="{964D06FE-393C-C177-FF35-23B756909AA9}"/>
          </ac:picMkLst>
        </pc:picChg>
        <pc:picChg chg="del">
          <ac:chgData name="Roudebush, Hannah" userId="dfdc7856-5345-4c8c-b86b-5e6be02e76a0" providerId="ADAL" clId="{EF3277D6-BF95-4836-AF63-D8F682178682}" dt="2024-01-11T20:57:12.793" v="45" actId="478"/>
          <ac:picMkLst>
            <pc:docMk/>
            <pc:sldMk cId="3542784642" sldId="296"/>
            <ac:picMk id="10" creationId="{F4503A69-4B91-BE35-7535-7CC7CF564260}"/>
          </ac:picMkLst>
        </pc:picChg>
        <pc:picChg chg="del">
          <ac:chgData name="Roudebush, Hannah" userId="dfdc7856-5345-4c8c-b86b-5e6be02e76a0" providerId="ADAL" clId="{EF3277D6-BF95-4836-AF63-D8F682178682}" dt="2024-01-11T20:57:12.793" v="45" actId="478"/>
          <ac:picMkLst>
            <pc:docMk/>
            <pc:sldMk cId="3542784642" sldId="296"/>
            <ac:picMk id="11" creationId="{C4FFF217-28B2-3C10-4662-91E4A8E62348}"/>
          </ac:picMkLst>
        </pc:picChg>
        <pc:picChg chg="del">
          <ac:chgData name="Roudebush, Hannah" userId="dfdc7856-5345-4c8c-b86b-5e6be02e76a0" providerId="ADAL" clId="{EF3277D6-BF95-4836-AF63-D8F682178682}" dt="2024-01-11T20:57:12.793" v="45" actId="478"/>
          <ac:picMkLst>
            <pc:docMk/>
            <pc:sldMk cId="3542784642" sldId="296"/>
            <ac:picMk id="12" creationId="{43A25C81-6E8D-8053-C39A-C667C19CF5E6}"/>
          </ac:picMkLst>
        </pc:picChg>
        <pc:picChg chg="del">
          <ac:chgData name="Roudebush, Hannah" userId="dfdc7856-5345-4c8c-b86b-5e6be02e76a0" providerId="ADAL" clId="{EF3277D6-BF95-4836-AF63-D8F682178682}" dt="2024-01-11T20:57:12.793" v="45" actId="478"/>
          <ac:picMkLst>
            <pc:docMk/>
            <pc:sldMk cId="3542784642" sldId="296"/>
            <ac:picMk id="13" creationId="{2B1D4DFD-A0CF-87B0-1F52-3F777043A850}"/>
          </ac:picMkLst>
        </pc:picChg>
        <pc:picChg chg="del">
          <ac:chgData name="Roudebush, Hannah" userId="dfdc7856-5345-4c8c-b86b-5e6be02e76a0" providerId="ADAL" clId="{EF3277D6-BF95-4836-AF63-D8F682178682}" dt="2024-01-11T20:57:12.793" v="45" actId="478"/>
          <ac:picMkLst>
            <pc:docMk/>
            <pc:sldMk cId="3542784642" sldId="296"/>
            <ac:picMk id="14" creationId="{0CD2686E-520C-1A47-BAB2-EC50FB21A2E0}"/>
          </ac:picMkLst>
        </pc:picChg>
      </pc:sldChg>
      <pc:sldChg chg="del">
        <pc:chgData name="Roudebush, Hannah" userId="dfdc7856-5345-4c8c-b86b-5e6be02e76a0" providerId="ADAL" clId="{EF3277D6-BF95-4836-AF63-D8F682178682}" dt="2024-01-11T22:24:04.924" v="1047" actId="47"/>
        <pc:sldMkLst>
          <pc:docMk/>
          <pc:sldMk cId="879275125" sldId="297"/>
        </pc:sldMkLst>
      </pc:sldChg>
      <pc:sldChg chg="del">
        <pc:chgData name="Roudebush, Hannah" userId="dfdc7856-5345-4c8c-b86b-5e6be02e76a0" providerId="ADAL" clId="{EF3277D6-BF95-4836-AF63-D8F682178682}" dt="2024-01-11T22:22:47.877" v="1034" actId="47"/>
        <pc:sldMkLst>
          <pc:docMk/>
          <pc:sldMk cId="2223520261" sldId="298"/>
        </pc:sldMkLst>
      </pc:sldChg>
      <pc:sldChg chg="del">
        <pc:chgData name="Roudebush, Hannah" userId="dfdc7856-5345-4c8c-b86b-5e6be02e76a0" providerId="ADAL" clId="{EF3277D6-BF95-4836-AF63-D8F682178682}" dt="2024-01-11T22:25:41.546" v="1063" actId="47"/>
        <pc:sldMkLst>
          <pc:docMk/>
          <pc:sldMk cId="696194687" sldId="299"/>
        </pc:sldMkLst>
      </pc:sldChg>
      <pc:sldChg chg="del">
        <pc:chgData name="Roudebush, Hannah" userId="dfdc7856-5345-4c8c-b86b-5e6be02e76a0" providerId="ADAL" clId="{EF3277D6-BF95-4836-AF63-D8F682178682}" dt="2024-01-11T22:26:34.995" v="1076" actId="47"/>
        <pc:sldMkLst>
          <pc:docMk/>
          <pc:sldMk cId="1221344826" sldId="300"/>
        </pc:sldMkLst>
      </pc:sldChg>
      <pc:sldChg chg="del">
        <pc:chgData name="Roudebush, Hannah" userId="dfdc7856-5345-4c8c-b86b-5e6be02e76a0" providerId="ADAL" clId="{EF3277D6-BF95-4836-AF63-D8F682178682}" dt="2024-01-11T22:21:27.698" v="1025" actId="47"/>
        <pc:sldMkLst>
          <pc:docMk/>
          <pc:sldMk cId="2738889369" sldId="301"/>
        </pc:sldMkLst>
      </pc:sldChg>
      <pc:sldChg chg="del">
        <pc:chgData name="Roudebush, Hannah" userId="dfdc7856-5345-4c8c-b86b-5e6be02e76a0" providerId="ADAL" clId="{EF3277D6-BF95-4836-AF63-D8F682178682}" dt="2024-01-11T22:21:27.698" v="1025" actId="47"/>
        <pc:sldMkLst>
          <pc:docMk/>
          <pc:sldMk cId="4035801784" sldId="302"/>
        </pc:sldMkLst>
      </pc:sldChg>
      <pc:sldChg chg="modTransition">
        <pc:chgData name="Roudebush, Hannah" userId="dfdc7856-5345-4c8c-b86b-5e6be02e76a0" providerId="ADAL" clId="{EF3277D6-BF95-4836-AF63-D8F682178682}" dt="2024-01-11T22:27:02.388" v="1078"/>
        <pc:sldMkLst>
          <pc:docMk/>
          <pc:sldMk cId="3460788775" sldId="303"/>
        </pc:sldMkLst>
      </pc:sldChg>
      <pc:sldChg chg="modSp mod modTransition">
        <pc:chgData name="Roudebush, Hannah" userId="dfdc7856-5345-4c8c-b86b-5e6be02e76a0" providerId="ADAL" clId="{EF3277D6-BF95-4836-AF63-D8F682178682}" dt="2024-01-11T22:39:08.897" v="1202" actId="1076"/>
        <pc:sldMkLst>
          <pc:docMk/>
          <pc:sldMk cId="3440058097" sldId="304"/>
        </pc:sldMkLst>
        <pc:spChg chg="mod">
          <ac:chgData name="Roudebush, Hannah" userId="dfdc7856-5345-4c8c-b86b-5e6be02e76a0" providerId="ADAL" clId="{EF3277D6-BF95-4836-AF63-D8F682178682}" dt="2024-01-11T22:38:47.436" v="1198" actId="1076"/>
          <ac:spMkLst>
            <pc:docMk/>
            <pc:sldMk cId="3440058097" sldId="304"/>
            <ac:spMk id="9" creationId="{22E94E2B-98A5-2A5B-A7AA-C4F175918969}"/>
          </ac:spMkLst>
        </pc:spChg>
        <pc:spChg chg="mod">
          <ac:chgData name="Roudebush, Hannah" userId="dfdc7856-5345-4c8c-b86b-5e6be02e76a0" providerId="ADAL" clId="{EF3277D6-BF95-4836-AF63-D8F682178682}" dt="2024-01-11T22:39:04.142" v="1201" actId="1076"/>
          <ac:spMkLst>
            <pc:docMk/>
            <pc:sldMk cId="3440058097" sldId="304"/>
            <ac:spMk id="13" creationId="{6F69AEC9-50B2-6392-21A4-FD50BED4CD2E}"/>
          </ac:spMkLst>
        </pc:spChg>
        <pc:picChg chg="mod">
          <ac:chgData name="Roudebush, Hannah" userId="dfdc7856-5345-4c8c-b86b-5e6be02e76a0" providerId="ADAL" clId="{EF3277D6-BF95-4836-AF63-D8F682178682}" dt="2024-01-11T22:39:08.897" v="1202" actId="1076"/>
          <ac:picMkLst>
            <pc:docMk/>
            <pc:sldMk cId="3440058097" sldId="304"/>
            <ac:picMk id="2" creationId="{7A4E7CF6-1C86-485A-CAD5-E352B6DC1A0C}"/>
          </ac:picMkLst>
        </pc:picChg>
        <pc:picChg chg="mod">
          <ac:chgData name="Roudebush, Hannah" userId="dfdc7856-5345-4c8c-b86b-5e6be02e76a0" providerId="ADAL" clId="{EF3277D6-BF95-4836-AF63-D8F682178682}" dt="2024-01-11T22:38:54.185" v="1199" actId="1076"/>
          <ac:picMkLst>
            <pc:docMk/>
            <pc:sldMk cId="3440058097" sldId="304"/>
            <ac:picMk id="12" creationId="{89C536A2-F98E-05A2-183C-9C0980567004}"/>
          </ac:picMkLst>
        </pc:picChg>
      </pc:sldChg>
      <pc:sldChg chg="add modTransition">
        <pc:chgData name="Roudebush, Hannah" userId="dfdc7856-5345-4c8c-b86b-5e6be02e76a0" providerId="ADAL" clId="{EF3277D6-BF95-4836-AF63-D8F682178682}" dt="2024-01-11T22:27:02.388" v="1078"/>
        <pc:sldMkLst>
          <pc:docMk/>
          <pc:sldMk cId="3105383019" sldId="307"/>
        </pc:sldMkLst>
      </pc:sldChg>
      <pc:sldChg chg="add modTransition">
        <pc:chgData name="Roudebush, Hannah" userId="dfdc7856-5345-4c8c-b86b-5e6be02e76a0" providerId="ADAL" clId="{EF3277D6-BF95-4836-AF63-D8F682178682}" dt="2024-01-11T22:27:02.388" v="1078"/>
        <pc:sldMkLst>
          <pc:docMk/>
          <pc:sldMk cId="2997789302" sldId="313"/>
        </pc:sldMkLst>
      </pc:sldChg>
      <pc:sldChg chg="del">
        <pc:chgData name="Roudebush, Hannah" userId="dfdc7856-5345-4c8c-b86b-5e6be02e76a0" providerId="ADAL" clId="{EF3277D6-BF95-4836-AF63-D8F682178682}" dt="2024-01-11T21:42:53.089" v="514" actId="47"/>
        <pc:sldMkLst>
          <pc:docMk/>
          <pc:sldMk cId="2778090735" sldId="1245"/>
        </pc:sldMkLst>
      </pc:sldChg>
      <pc:sldChg chg="del">
        <pc:chgData name="Roudebush, Hannah" userId="dfdc7856-5345-4c8c-b86b-5e6be02e76a0" providerId="ADAL" clId="{EF3277D6-BF95-4836-AF63-D8F682178682}" dt="2024-01-11T21:42:29.541" v="513" actId="47"/>
        <pc:sldMkLst>
          <pc:docMk/>
          <pc:sldMk cId="4154836486" sldId="1246"/>
        </pc:sldMkLst>
      </pc:sldChg>
      <pc:sldChg chg="add modTransition">
        <pc:chgData name="Roudebush, Hannah" userId="dfdc7856-5345-4c8c-b86b-5e6be02e76a0" providerId="ADAL" clId="{EF3277D6-BF95-4836-AF63-D8F682178682}" dt="2024-01-11T22:27:02.388" v="1078"/>
        <pc:sldMkLst>
          <pc:docMk/>
          <pc:sldMk cId="3654517626" sldId="1250"/>
        </pc:sldMkLst>
      </pc:sldChg>
      <pc:sldChg chg="addSp delSp modSp add mod modTransition delAnim">
        <pc:chgData name="Roudebush, Hannah" userId="dfdc7856-5345-4c8c-b86b-5e6be02e76a0" providerId="ADAL" clId="{EF3277D6-BF95-4836-AF63-D8F682178682}" dt="2024-01-11T22:38:35.372" v="1197" actId="1076"/>
        <pc:sldMkLst>
          <pc:docMk/>
          <pc:sldMk cId="3328864148" sldId="1251"/>
        </pc:sldMkLst>
        <pc:spChg chg="mod">
          <ac:chgData name="Roudebush, Hannah" userId="dfdc7856-5345-4c8c-b86b-5e6be02e76a0" providerId="ADAL" clId="{EF3277D6-BF95-4836-AF63-D8F682178682}" dt="2024-01-11T22:36:55.062" v="1184" actId="255"/>
          <ac:spMkLst>
            <pc:docMk/>
            <pc:sldMk cId="3328864148" sldId="1251"/>
            <ac:spMk id="9" creationId="{22E94E2B-98A5-2A5B-A7AA-C4F175918969}"/>
          </ac:spMkLst>
        </pc:spChg>
        <pc:picChg chg="del">
          <ac:chgData name="Roudebush, Hannah" userId="dfdc7856-5345-4c8c-b86b-5e6be02e76a0" providerId="ADAL" clId="{EF3277D6-BF95-4836-AF63-D8F682178682}" dt="2024-01-11T21:54:14.071" v="582" actId="478"/>
          <ac:picMkLst>
            <pc:docMk/>
            <pc:sldMk cId="3328864148" sldId="1251"/>
            <ac:picMk id="2" creationId="{7A4E7CF6-1C86-485A-CAD5-E352B6DC1A0C}"/>
          </ac:picMkLst>
        </pc:picChg>
        <pc:picChg chg="add mod modCrop">
          <ac:chgData name="Roudebush, Hannah" userId="dfdc7856-5345-4c8c-b86b-5e6be02e76a0" providerId="ADAL" clId="{EF3277D6-BF95-4836-AF63-D8F682178682}" dt="2024-01-11T22:38:35.372" v="1197" actId="1076"/>
          <ac:picMkLst>
            <pc:docMk/>
            <pc:sldMk cId="3328864148" sldId="1251"/>
            <ac:picMk id="5" creationId="{BC72A02C-D96A-E645-D08B-B81ED032CAC5}"/>
          </ac:picMkLst>
        </pc:picChg>
        <pc:picChg chg="add mod modCrop">
          <ac:chgData name="Roudebush, Hannah" userId="dfdc7856-5345-4c8c-b86b-5e6be02e76a0" providerId="ADAL" clId="{EF3277D6-BF95-4836-AF63-D8F682178682}" dt="2024-01-11T22:38:31.430" v="1196" actId="14100"/>
          <ac:picMkLst>
            <pc:docMk/>
            <pc:sldMk cId="3328864148" sldId="1251"/>
            <ac:picMk id="7" creationId="{602256F0-1C22-2766-13B1-D75F1207E5DC}"/>
          </ac:picMkLst>
        </pc:picChg>
        <pc:picChg chg="del">
          <ac:chgData name="Roudebush, Hannah" userId="dfdc7856-5345-4c8c-b86b-5e6be02e76a0" providerId="ADAL" clId="{EF3277D6-BF95-4836-AF63-D8F682178682}" dt="2024-01-11T21:54:14.999" v="583" actId="478"/>
          <ac:picMkLst>
            <pc:docMk/>
            <pc:sldMk cId="3328864148" sldId="1251"/>
            <ac:picMk id="12" creationId="{89C536A2-F98E-05A2-183C-9C0980567004}"/>
          </ac:picMkLst>
        </pc:picChg>
      </pc:sldChg>
      <pc:sldChg chg="add del">
        <pc:chgData name="Roudebush, Hannah" userId="dfdc7856-5345-4c8c-b86b-5e6be02e76a0" providerId="ADAL" clId="{EF3277D6-BF95-4836-AF63-D8F682178682}" dt="2024-01-11T21:53:14.678" v="568" actId="47"/>
        <pc:sldMkLst>
          <pc:docMk/>
          <pc:sldMk cId="1361886989" sldId="1252"/>
        </pc:sldMkLst>
      </pc:sldChg>
      <pc:sldChg chg="addSp delSp modSp add mod modTransition delAnim modAnim">
        <pc:chgData name="Roudebush, Hannah" userId="dfdc7856-5345-4c8c-b86b-5e6be02e76a0" providerId="ADAL" clId="{EF3277D6-BF95-4836-AF63-D8F682178682}" dt="2024-01-11T22:27:51.200" v="1079"/>
        <pc:sldMkLst>
          <pc:docMk/>
          <pc:sldMk cId="158188903" sldId="1253"/>
        </pc:sldMkLst>
        <pc:spChg chg="mod">
          <ac:chgData name="Roudebush, Hannah" userId="dfdc7856-5345-4c8c-b86b-5e6be02e76a0" providerId="ADAL" clId="{EF3277D6-BF95-4836-AF63-D8F682178682}" dt="2024-01-11T21:54:54.523" v="591" actId="1076"/>
          <ac:spMkLst>
            <pc:docMk/>
            <pc:sldMk cId="158188903" sldId="1253"/>
            <ac:spMk id="6" creationId="{37EF6E94-3CC0-B2EA-78DA-FB5148332A9D}"/>
          </ac:spMkLst>
        </pc:spChg>
        <pc:spChg chg="mod">
          <ac:chgData name="Roudebush, Hannah" userId="dfdc7856-5345-4c8c-b86b-5e6be02e76a0" providerId="ADAL" clId="{EF3277D6-BF95-4836-AF63-D8F682178682}" dt="2024-01-11T21:54:54.523" v="591" actId="1076"/>
          <ac:spMkLst>
            <pc:docMk/>
            <pc:sldMk cId="158188903" sldId="1253"/>
            <ac:spMk id="7" creationId="{C452BD8F-53CB-8F42-63CC-F5742ECB626F}"/>
          </ac:spMkLst>
        </pc:spChg>
        <pc:spChg chg="mod">
          <ac:chgData name="Roudebush, Hannah" userId="dfdc7856-5345-4c8c-b86b-5e6be02e76a0" providerId="ADAL" clId="{EF3277D6-BF95-4836-AF63-D8F682178682}" dt="2024-01-11T21:54:54.523" v="591" actId="1076"/>
          <ac:spMkLst>
            <pc:docMk/>
            <pc:sldMk cId="158188903" sldId="1253"/>
            <ac:spMk id="8" creationId="{9E58C411-9370-83D6-6ECE-EAFF570B36EE}"/>
          </ac:spMkLst>
        </pc:spChg>
        <pc:spChg chg="mod">
          <ac:chgData name="Roudebush, Hannah" userId="dfdc7856-5345-4c8c-b86b-5e6be02e76a0" providerId="ADAL" clId="{EF3277D6-BF95-4836-AF63-D8F682178682}" dt="2024-01-11T21:56:19.178" v="601" actId="1076"/>
          <ac:spMkLst>
            <pc:docMk/>
            <pc:sldMk cId="158188903" sldId="1253"/>
            <ac:spMk id="9" creationId="{22E94E2B-98A5-2A5B-A7AA-C4F175918969}"/>
          </ac:spMkLst>
        </pc:spChg>
        <pc:spChg chg="mod">
          <ac:chgData name="Roudebush, Hannah" userId="dfdc7856-5345-4c8c-b86b-5e6be02e76a0" providerId="ADAL" clId="{EF3277D6-BF95-4836-AF63-D8F682178682}" dt="2024-01-11T21:54:54.523" v="591" actId="1076"/>
          <ac:spMkLst>
            <pc:docMk/>
            <pc:sldMk cId="158188903" sldId="1253"/>
            <ac:spMk id="10" creationId="{55137CF7-05C1-92EC-32E1-F2FB98F9A516}"/>
          </ac:spMkLst>
        </pc:spChg>
        <pc:spChg chg="mod">
          <ac:chgData name="Roudebush, Hannah" userId="dfdc7856-5345-4c8c-b86b-5e6be02e76a0" providerId="ADAL" clId="{EF3277D6-BF95-4836-AF63-D8F682178682}" dt="2024-01-11T21:54:54.523" v="591" actId="1076"/>
          <ac:spMkLst>
            <pc:docMk/>
            <pc:sldMk cId="158188903" sldId="1253"/>
            <ac:spMk id="14" creationId="{968D1E79-8F21-DED7-1050-2482B70262F1}"/>
          </ac:spMkLst>
        </pc:spChg>
        <pc:spChg chg="add mod">
          <ac:chgData name="Roudebush, Hannah" userId="dfdc7856-5345-4c8c-b86b-5e6be02e76a0" providerId="ADAL" clId="{EF3277D6-BF95-4836-AF63-D8F682178682}" dt="2024-01-11T21:57:05.264" v="607" actId="1582"/>
          <ac:spMkLst>
            <pc:docMk/>
            <pc:sldMk cId="158188903" sldId="1253"/>
            <ac:spMk id="15" creationId="{36E499B6-1B8A-CE61-5C92-8E61CC824FED}"/>
          </ac:spMkLst>
        </pc:spChg>
        <pc:grpChg chg="add mod">
          <ac:chgData name="Roudebush, Hannah" userId="dfdc7856-5345-4c8c-b86b-5e6be02e76a0" providerId="ADAL" clId="{EF3277D6-BF95-4836-AF63-D8F682178682}" dt="2024-01-11T21:55:12.117" v="594" actId="208"/>
          <ac:grpSpMkLst>
            <pc:docMk/>
            <pc:sldMk cId="158188903" sldId="1253"/>
            <ac:grpSpMk id="4" creationId="{69C45149-BF87-ED9E-D74E-DAB2CA3DE91D}"/>
          </ac:grpSpMkLst>
        </pc:grpChg>
        <pc:picChg chg="del">
          <ac:chgData name="Roudebush, Hannah" userId="dfdc7856-5345-4c8c-b86b-5e6be02e76a0" providerId="ADAL" clId="{EF3277D6-BF95-4836-AF63-D8F682178682}" dt="2024-01-11T21:54:28.482" v="587" actId="478"/>
          <ac:picMkLst>
            <pc:docMk/>
            <pc:sldMk cId="158188903" sldId="1253"/>
            <ac:picMk id="2" creationId="{7A4E7CF6-1C86-485A-CAD5-E352B6DC1A0C}"/>
          </ac:picMkLst>
        </pc:picChg>
        <pc:picChg chg="mod">
          <ac:chgData name="Roudebush, Hannah" userId="dfdc7856-5345-4c8c-b86b-5e6be02e76a0" providerId="ADAL" clId="{EF3277D6-BF95-4836-AF63-D8F682178682}" dt="2024-01-11T21:54:54.523" v="591" actId="1076"/>
          <ac:picMkLst>
            <pc:docMk/>
            <pc:sldMk cId="158188903" sldId="1253"/>
            <ac:picMk id="5" creationId="{E92F2904-0322-63B8-6531-E7B467034057}"/>
          </ac:picMkLst>
        </pc:picChg>
        <pc:picChg chg="del">
          <ac:chgData name="Roudebush, Hannah" userId="dfdc7856-5345-4c8c-b86b-5e6be02e76a0" providerId="ADAL" clId="{EF3277D6-BF95-4836-AF63-D8F682178682}" dt="2024-01-11T21:54:29.335" v="588" actId="478"/>
          <ac:picMkLst>
            <pc:docMk/>
            <pc:sldMk cId="158188903" sldId="1253"/>
            <ac:picMk id="12" creationId="{89C536A2-F98E-05A2-183C-9C0980567004}"/>
          </ac:picMkLst>
        </pc:picChg>
      </pc:sldChg>
      <pc:sldChg chg="modSp add del">
        <pc:chgData name="Roudebush, Hannah" userId="dfdc7856-5345-4c8c-b86b-5e6be02e76a0" providerId="ADAL" clId="{EF3277D6-BF95-4836-AF63-D8F682178682}" dt="2024-01-11T22:05:34.893" v="677" actId="47"/>
        <pc:sldMkLst>
          <pc:docMk/>
          <pc:sldMk cId="2342377884" sldId="1254"/>
        </pc:sldMkLst>
        <pc:spChg chg="mod">
          <ac:chgData name="Roudebush, Hannah" userId="dfdc7856-5345-4c8c-b86b-5e6be02e76a0" providerId="ADAL" clId="{EF3277D6-BF95-4836-AF63-D8F682178682}" dt="2024-01-11T22:01:56.990" v="617" actId="1076"/>
          <ac:spMkLst>
            <pc:docMk/>
            <pc:sldMk cId="2342377884" sldId="1254"/>
            <ac:spMk id="5" creationId="{F924F2D0-24D3-6CEC-921B-2EFB9121AA96}"/>
          </ac:spMkLst>
        </pc:spChg>
        <pc:spChg chg="mod">
          <ac:chgData name="Roudebush, Hannah" userId="dfdc7856-5345-4c8c-b86b-5e6be02e76a0" providerId="ADAL" clId="{EF3277D6-BF95-4836-AF63-D8F682178682}" dt="2024-01-11T22:02:00.027" v="618" actId="1076"/>
          <ac:spMkLst>
            <pc:docMk/>
            <pc:sldMk cId="2342377884" sldId="1254"/>
            <ac:spMk id="6" creationId="{DE32CAE0-6AE9-A09F-C07C-FCD3FA75B298}"/>
          </ac:spMkLst>
        </pc:spChg>
        <pc:spChg chg="mod">
          <ac:chgData name="Roudebush, Hannah" userId="dfdc7856-5345-4c8c-b86b-5e6be02e76a0" providerId="ADAL" clId="{EF3277D6-BF95-4836-AF63-D8F682178682}" dt="2024-01-11T22:02:00.027" v="618" actId="1076"/>
          <ac:spMkLst>
            <pc:docMk/>
            <pc:sldMk cId="2342377884" sldId="1254"/>
            <ac:spMk id="7" creationId="{331877CE-486E-2CB4-DA4E-85FEB36B23D2}"/>
          </ac:spMkLst>
        </pc:spChg>
        <pc:spChg chg="mod">
          <ac:chgData name="Roudebush, Hannah" userId="dfdc7856-5345-4c8c-b86b-5e6be02e76a0" providerId="ADAL" clId="{EF3277D6-BF95-4836-AF63-D8F682178682}" dt="2024-01-11T22:01:53.571" v="615" actId="1076"/>
          <ac:spMkLst>
            <pc:docMk/>
            <pc:sldMk cId="2342377884" sldId="1254"/>
            <ac:spMk id="9" creationId="{86429C04-349E-7DF7-1BE1-40B6A4729E2D}"/>
          </ac:spMkLst>
        </pc:spChg>
        <pc:spChg chg="mod">
          <ac:chgData name="Roudebush, Hannah" userId="dfdc7856-5345-4c8c-b86b-5e6be02e76a0" providerId="ADAL" clId="{EF3277D6-BF95-4836-AF63-D8F682178682}" dt="2024-01-11T22:01:53.571" v="615" actId="1076"/>
          <ac:spMkLst>
            <pc:docMk/>
            <pc:sldMk cId="2342377884" sldId="1254"/>
            <ac:spMk id="10" creationId="{A54FFD5B-64AB-E575-ED9E-3A8F7EB98926}"/>
          </ac:spMkLst>
        </pc:spChg>
        <pc:spChg chg="mod">
          <ac:chgData name="Roudebush, Hannah" userId="dfdc7856-5345-4c8c-b86b-5e6be02e76a0" providerId="ADAL" clId="{EF3277D6-BF95-4836-AF63-D8F682178682}" dt="2024-01-11T22:01:55.452" v="616" actId="1076"/>
          <ac:spMkLst>
            <pc:docMk/>
            <pc:sldMk cId="2342377884" sldId="1254"/>
            <ac:spMk id="15" creationId="{14957F1B-6449-40B7-45C6-AF210813F8A7}"/>
          </ac:spMkLst>
        </pc:spChg>
        <pc:spChg chg="mod">
          <ac:chgData name="Roudebush, Hannah" userId="dfdc7856-5345-4c8c-b86b-5e6be02e76a0" providerId="ADAL" clId="{EF3277D6-BF95-4836-AF63-D8F682178682}" dt="2024-01-11T22:01:55.452" v="616" actId="1076"/>
          <ac:spMkLst>
            <pc:docMk/>
            <pc:sldMk cId="2342377884" sldId="1254"/>
            <ac:spMk id="16" creationId="{54EC2E35-39B4-6677-0B54-D4089BC58979}"/>
          </ac:spMkLst>
        </pc:spChg>
        <pc:spChg chg="mod">
          <ac:chgData name="Roudebush, Hannah" userId="dfdc7856-5345-4c8c-b86b-5e6be02e76a0" providerId="ADAL" clId="{EF3277D6-BF95-4836-AF63-D8F682178682}" dt="2024-01-11T22:01:56.990" v="617" actId="1076"/>
          <ac:spMkLst>
            <pc:docMk/>
            <pc:sldMk cId="2342377884" sldId="1254"/>
            <ac:spMk id="18" creationId="{2F05AE4A-A82C-4169-5A9D-73A181904821}"/>
          </ac:spMkLst>
        </pc:spChg>
        <pc:spChg chg="mod">
          <ac:chgData name="Roudebush, Hannah" userId="dfdc7856-5345-4c8c-b86b-5e6be02e76a0" providerId="ADAL" clId="{EF3277D6-BF95-4836-AF63-D8F682178682}" dt="2024-01-11T22:02:01.292" v="619" actId="1076"/>
          <ac:spMkLst>
            <pc:docMk/>
            <pc:sldMk cId="2342377884" sldId="1254"/>
            <ac:spMk id="20" creationId="{EFE68402-7C87-7DF5-DF7D-49A1F661797A}"/>
          </ac:spMkLst>
        </pc:spChg>
        <pc:spChg chg="mod">
          <ac:chgData name="Roudebush, Hannah" userId="dfdc7856-5345-4c8c-b86b-5e6be02e76a0" providerId="ADAL" clId="{EF3277D6-BF95-4836-AF63-D8F682178682}" dt="2024-01-11T22:02:01.292" v="619" actId="1076"/>
          <ac:spMkLst>
            <pc:docMk/>
            <pc:sldMk cId="2342377884" sldId="1254"/>
            <ac:spMk id="21" creationId="{19323B93-4DB6-D910-BD67-F785E6DA308F}"/>
          </ac:spMkLst>
        </pc:spChg>
        <pc:spChg chg="mod">
          <ac:chgData name="Roudebush, Hannah" userId="dfdc7856-5345-4c8c-b86b-5e6be02e76a0" providerId="ADAL" clId="{EF3277D6-BF95-4836-AF63-D8F682178682}" dt="2024-01-11T22:02:03.070" v="620" actId="1076"/>
          <ac:spMkLst>
            <pc:docMk/>
            <pc:sldMk cId="2342377884" sldId="1254"/>
            <ac:spMk id="23" creationId="{992E1FE8-6C35-B844-9980-05F7D2D1A380}"/>
          </ac:spMkLst>
        </pc:spChg>
        <pc:spChg chg="mod">
          <ac:chgData name="Roudebush, Hannah" userId="dfdc7856-5345-4c8c-b86b-5e6be02e76a0" providerId="ADAL" clId="{EF3277D6-BF95-4836-AF63-D8F682178682}" dt="2024-01-11T22:02:03.070" v="620" actId="1076"/>
          <ac:spMkLst>
            <pc:docMk/>
            <pc:sldMk cId="2342377884" sldId="1254"/>
            <ac:spMk id="24" creationId="{329E1571-6DE0-7950-9616-84330F1C2A48}"/>
          </ac:spMkLst>
        </pc:spChg>
        <pc:spChg chg="mod">
          <ac:chgData name="Roudebush, Hannah" userId="dfdc7856-5345-4c8c-b86b-5e6be02e76a0" providerId="ADAL" clId="{EF3277D6-BF95-4836-AF63-D8F682178682}" dt="2024-01-11T22:02:00.027" v="618" actId="1076"/>
          <ac:spMkLst>
            <pc:docMk/>
            <pc:sldMk cId="2342377884" sldId="1254"/>
            <ac:spMk id="26" creationId="{D939FB8C-C024-5B14-F7A2-DE5327A37489}"/>
          </ac:spMkLst>
        </pc:spChg>
        <pc:spChg chg="mod">
          <ac:chgData name="Roudebush, Hannah" userId="dfdc7856-5345-4c8c-b86b-5e6be02e76a0" providerId="ADAL" clId="{EF3277D6-BF95-4836-AF63-D8F682178682}" dt="2024-01-11T22:01:53.571" v="615" actId="1076"/>
          <ac:spMkLst>
            <pc:docMk/>
            <pc:sldMk cId="2342377884" sldId="1254"/>
            <ac:spMk id="27" creationId="{0D210C1F-90E6-7E1B-F147-B20EEBA52C4A}"/>
          </ac:spMkLst>
        </pc:spChg>
        <pc:spChg chg="mod">
          <ac:chgData name="Roudebush, Hannah" userId="dfdc7856-5345-4c8c-b86b-5e6be02e76a0" providerId="ADAL" clId="{EF3277D6-BF95-4836-AF63-D8F682178682}" dt="2024-01-11T22:01:55.452" v="616" actId="1076"/>
          <ac:spMkLst>
            <pc:docMk/>
            <pc:sldMk cId="2342377884" sldId="1254"/>
            <ac:spMk id="28" creationId="{99DEABFA-4A14-ABB2-AF72-8DA5C6261593}"/>
          </ac:spMkLst>
        </pc:spChg>
        <pc:spChg chg="mod">
          <ac:chgData name="Roudebush, Hannah" userId="dfdc7856-5345-4c8c-b86b-5e6be02e76a0" providerId="ADAL" clId="{EF3277D6-BF95-4836-AF63-D8F682178682}" dt="2024-01-11T22:01:56.990" v="617" actId="1076"/>
          <ac:spMkLst>
            <pc:docMk/>
            <pc:sldMk cId="2342377884" sldId="1254"/>
            <ac:spMk id="29" creationId="{5AAEBF5D-4C34-293F-3AAE-B7C5C8D45210}"/>
          </ac:spMkLst>
        </pc:spChg>
        <pc:spChg chg="mod">
          <ac:chgData name="Roudebush, Hannah" userId="dfdc7856-5345-4c8c-b86b-5e6be02e76a0" providerId="ADAL" clId="{EF3277D6-BF95-4836-AF63-D8F682178682}" dt="2024-01-11T22:02:01.292" v="619" actId="1076"/>
          <ac:spMkLst>
            <pc:docMk/>
            <pc:sldMk cId="2342377884" sldId="1254"/>
            <ac:spMk id="30" creationId="{7A377412-E741-76AB-1800-2C76D38A1298}"/>
          </ac:spMkLst>
        </pc:spChg>
        <pc:spChg chg="mod">
          <ac:chgData name="Roudebush, Hannah" userId="dfdc7856-5345-4c8c-b86b-5e6be02e76a0" providerId="ADAL" clId="{EF3277D6-BF95-4836-AF63-D8F682178682}" dt="2024-01-11T22:02:03.070" v="620" actId="1076"/>
          <ac:spMkLst>
            <pc:docMk/>
            <pc:sldMk cId="2342377884" sldId="1254"/>
            <ac:spMk id="31" creationId="{DF1460B2-5F78-7005-243F-019D2CE9D54B}"/>
          </ac:spMkLst>
        </pc:spChg>
        <pc:grpChg chg="mod">
          <ac:chgData name="Roudebush, Hannah" userId="dfdc7856-5345-4c8c-b86b-5e6be02e76a0" providerId="ADAL" clId="{EF3277D6-BF95-4836-AF63-D8F682178682}" dt="2024-01-11T22:02:00.027" v="618" actId="1076"/>
          <ac:grpSpMkLst>
            <pc:docMk/>
            <pc:sldMk cId="2342377884" sldId="1254"/>
            <ac:grpSpMk id="8" creationId="{27AAFB15-3440-ED41-F970-F1302D4364FC}"/>
          </ac:grpSpMkLst>
        </pc:grpChg>
        <pc:grpChg chg="mod">
          <ac:chgData name="Roudebush, Hannah" userId="dfdc7856-5345-4c8c-b86b-5e6be02e76a0" providerId="ADAL" clId="{EF3277D6-BF95-4836-AF63-D8F682178682}" dt="2024-01-11T22:01:53.571" v="615" actId="1076"/>
          <ac:grpSpMkLst>
            <pc:docMk/>
            <pc:sldMk cId="2342377884" sldId="1254"/>
            <ac:grpSpMk id="12" creationId="{BF393F7F-A32A-DA7A-AD7B-F1A8BA66E212}"/>
          </ac:grpSpMkLst>
        </pc:grpChg>
        <pc:grpChg chg="mod">
          <ac:chgData name="Roudebush, Hannah" userId="dfdc7856-5345-4c8c-b86b-5e6be02e76a0" providerId="ADAL" clId="{EF3277D6-BF95-4836-AF63-D8F682178682}" dt="2024-01-11T22:01:55.452" v="616" actId="1076"/>
          <ac:grpSpMkLst>
            <pc:docMk/>
            <pc:sldMk cId="2342377884" sldId="1254"/>
            <ac:grpSpMk id="17" creationId="{E562FB91-683E-FC90-919E-8B82CA3959D7}"/>
          </ac:grpSpMkLst>
        </pc:grpChg>
        <pc:grpChg chg="mod">
          <ac:chgData name="Roudebush, Hannah" userId="dfdc7856-5345-4c8c-b86b-5e6be02e76a0" providerId="ADAL" clId="{EF3277D6-BF95-4836-AF63-D8F682178682}" dt="2024-01-11T22:01:56.990" v="617" actId="1076"/>
          <ac:grpSpMkLst>
            <pc:docMk/>
            <pc:sldMk cId="2342377884" sldId="1254"/>
            <ac:grpSpMk id="19" creationId="{989CC968-56B1-17D1-208E-0213051A4847}"/>
          </ac:grpSpMkLst>
        </pc:grpChg>
        <pc:grpChg chg="mod">
          <ac:chgData name="Roudebush, Hannah" userId="dfdc7856-5345-4c8c-b86b-5e6be02e76a0" providerId="ADAL" clId="{EF3277D6-BF95-4836-AF63-D8F682178682}" dt="2024-01-11T22:02:01.292" v="619" actId="1076"/>
          <ac:grpSpMkLst>
            <pc:docMk/>
            <pc:sldMk cId="2342377884" sldId="1254"/>
            <ac:grpSpMk id="22" creationId="{EDFF6E27-07BB-5811-79DF-E785826B928C}"/>
          </ac:grpSpMkLst>
        </pc:grpChg>
        <pc:grpChg chg="mod">
          <ac:chgData name="Roudebush, Hannah" userId="dfdc7856-5345-4c8c-b86b-5e6be02e76a0" providerId="ADAL" clId="{EF3277D6-BF95-4836-AF63-D8F682178682}" dt="2024-01-11T22:02:03.070" v="620" actId="1076"/>
          <ac:grpSpMkLst>
            <pc:docMk/>
            <pc:sldMk cId="2342377884" sldId="1254"/>
            <ac:grpSpMk id="25" creationId="{2862D906-215C-B853-B659-4F910A310A56}"/>
          </ac:grpSpMkLst>
        </pc:grpChg>
        <pc:grpChg chg="mod">
          <ac:chgData name="Roudebush, Hannah" userId="dfdc7856-5345-4c8c-b86b-5e6be02e76a0" providerId="ADAL" clId="{EF3277D6-BF95-4836-AF63-D8F682178682}" dt="2024-01-11T22:01:53.571" v="615" actId="1076"/>
          <ac:grpSpMkLst>
            <pc:docMk/>
            <pc:sldMk cId="2342377884" sldId="1254"/>
            <ac:grpSpMk id="32" creationId="{E6F83474-43E4-AD27-9D8E-E433546AD02D}"/>
          </ac:grpSpMkLst>
        </pc:grpChg>
        <pc:grpChg chg="mod">
          <ac:chgData name="Roudebush, Hannah" userId="dfdc7856-5345-4c8c-b86b-5e6be02e76a0" providerId="ADAL" clId="{EF3277D6-BF95-4836-AF63-D8F682178682}" dt="2024-01-11T22:01:55.452" v="616" actId="1076"/>
          <ac:grpSpMkLst>
            <pc:docMk/>
            <pc:sldMk cId="2342377884" sldId="1254"/>
            <ac:grpSpMk id="33" creationId="{F287067D-5231-5C49-33A5-1E2769D1CF66}"/>
          </ac:grpSpMkLst>
        </pc:grpChg>
        <pc:grpChg chg="mod">
          <ac:chgData name="Roudebush, Hannah" userId="dfdc7856-5345-4c8c-b86b-5e6be02e76a0" providerId="ADAL" clId="{EF3277D6-BF95-4836-AF63-D8F682178682}" dt="2024-01-11T22:01:56.990" v="617" actId="1076"/>
          <ac:grpSpMkLst>
            <pc:docMk/>
            <pc:sldMk cId="2342377884" sldId="1254"/>
            <ac:grpSpMk id="34" creationId="{71D40F33-4840-75CB-EC07-C2EE30B1F786}"/>
          </ac:grpSpMkLst>
        </pc:grpChg>
        <pc:grpChg chg="mod">
          <ac:chgData name="Roudebush, Hannah" userId="dfdc7856-5345-4c8c-b86b-5e6be02e76a0" providerId="ADAL" clId="{EF3277D6-BF95-4836-AF63-D8F682178682}" dt="2024-01-11T22:02:01.292" v="619" actId="1076"/>
          <ac:grpSpMkLst>
            <pc:docMk/>
            <pc:sldMk cId="2342377884" sldId="1254"/>
            <ac:grpSpMk id="35" creationId="{A6A051DB-A867-70B9-C9A0-793BBE82B959}"/>
          </ac:grpSpMkLst>
        </pc:grpChg>
        <pc:grpChg chg="mod">
          <ac:chgData name="Roudebush, Hannah" userId="dfdc7856-5345-4c8c-b86b-5e6be02e76a0" providerId="ADAL" clId="{EF3277D6-BF95-4836-AF63-D8F682178682}" dt="2024-01-11T22:02:03.070" v="620" actId="1076"/>
          <ac:grpSpMkLst>
            <pc:docMk/>
            <pc:sldMk cId="2342377884" sldId="1254"/>
            <ac:grpSpMk id="36" creationId="{016E3064-1341-6140-CB80-5B5199C93D5A}"/>
          </ac:grpSpMkLst>
        </pc:grpChg>
        <pc:grpChg chg="mod">
          <ac:chgData name="Roudebush, Hannah" userId="dfdc7856-5345-4c8c-b86b-5e6be02e76a0" providerId="ADAL" clId="{EF3277D6-BF95-4836-AF63-D8F682178682}" dt="2024-01-11T22:02:00.027" v="618" actId="1076"/>
          <ac:grpSpMkLst>
            <pc:docMk/>
            <pc:sldMk cId="2342377884" sldId="1254"/>
            <ac:grpSpMk id="37" creationId="{C3B0275E-9533-5A31-DE2A-4B68698687A6}"/>
          </ac:grpSpMkLst>
        </pc:grpChg>
        <pc:picChg chg="mod">
          <ac:chgData name="Roudebush, Hannah" userId="dfdc7856-5345-4c8c-b86b-5e6be02e76a0" providerId="ADAL" clId="{EF3277D6-BF95-4836-AF63-D8F682178682}" dt="2024-01-11T22:02:00.027" v="618" actId="1076"/>
          <ac:picMkLst>
            <pc:docMk/>
            <pc:sldMk cId="2342377884" sldId="1254"/>
            <ac:picMk id="4098" creationId="{24489A38-566E-154C-4DC6-0526DFEF79CE}"/>
          </ac:picMkLst>
        </pc:picChg>
        <pc:picChg chg="mod">
          <ac:chgData name="Roudebush, Hannah" userId="dfdc7856-5345-4c8c-b86b-5e6be02e76a0" providerId="ADAL" clId="{EF3277D6-BF95-4836-AF63-D8F682178682}" dt="2024-01-11T22:01:53.571" v="615" actId="1076"/>
          <ac:picMkLst>
            <pc:docMk/>
            <pc:sldMk cId="2342377884" sldId="1254"/>
            <ac:picMk id="4100" creationId="{3EC46A44-7263-9EF4-8275-4210D43D4958}"/>
          </ac:picMkLst>
        </pc:picChg>
        <pc:picChg chg="mod">
          <ac:chgData name="Roudebush, Hannah" userId="dfdc7856-5345-4c8c-b86b-5e6be02e76a0" providerId="ADAL" clId="{EF3277D6-BF95-4836-AF63-D8F682178682}" dt="2024-01-11T22:01:55.452" v="616" actId="1076"/>
          <ac:picMkLst>
            <pc:docMk/>
            <pc:sldMk cId="2342377884" sldId="1254"/>
            <ac:picMk id="4102" creationId="{616A40DA-F4B1-B3E7-3082-44E3801E9710}"/>
          </ac:picMkLst>
        </pc:picChg>
        <pc:picChg chg="mod">
          <ac:chgData name="Roudebush, Hannah" userId="dfdc7856-5345-4c8c-b86b-5e6be02e76a0" providerId="ADAL" clId="{EF3277D6-BF95-4836-AF63-D8F682178682}" dt="2024-01-11T22:01:56.990" v="617" actId="1076"/>
          <ac:picMkLst>
            <pc:docMk/>
            <pc:sldMk cId="2342377884" sldId="1254"/>
            <ac:picMk id="4104" creationId="{3E83E585-FF58-0359-2254-DB076B699519}"/>
          </ac:picMkLst>
        </pc:picChg>
        <pc:picChg chg="mod">
          <ac:chgData name="Roudebush, Hannah" userId="dfdc7856-5345-4c8c-b86b-5e6be02e76a0" providerId="ADAL" clId="{EF3277D6-BF95-4836-AF63-D8F682178682}" dt="2024-01-11T22:02:01.292" v="619" actId="1076"/>
          <ac:picMkLst>
            <pc:docMk/>
            <pc:sldMk cId="2342377884" sldId="1254"/>
            <ac:picMk id="4106" creationId="{ED0C0DB4-52BC-D16B-0D2C-B7C4F86E14A2}"/>
          </ac:picMkLst>
        </pc:picChg>
        <pc:picChg chg="mod">
          <ac:chgData name="Roudebush, Hannah" userId="dfdc7856-5345-4c8c-b86b-5e6be02e76a0" providerId="ADAL" clId="{EF3277D6-BF95-4836-AF63-D8F682178682}" dt="2024-01-11T22:02:03.070" v="620" actId="1076"/>
          <ac:picMkLst>
            <pc:docMk/>
            <pc:sldMk cId="2342377884" sldId="1254"/>
            <ac:picMk id="4108" creationId="{2403E7D7-0308-F1AC-652C-4CFB5AAE3969}"/>
          </ac:picMkLst>
        </pc:picChg>
      </pc:sldChg>
      <pc:sldChg chg="addSp delSp modSp add del mod delAnim modAnim">
        <pc:chgData name="Roudebush, Hannah" userId="dfdc7856-5345-4c8c-b86b-5e6be02e76a0" providerId="ADAL" clId="{EF3277D6-BF95-4836-AF63-D8F682178682}" dt="2024-01-11T22:16:32.198" v="944" actId="47"/>
        <pc:sldMkLst>
          <pc:docMk/>
          <pc:sldMk cId="2310760095" sldId="1255"/>
        </pc:sldMkLst>
        <pc:spChg chg="add del">
          <ac:chgData name="Roudebush, Hannah" userId="dfdc7856-5345-4c8c-b86b-5e6be02e76a0" providerId="ADAL" clId="{EF3277D6-BF95-4836-AF63-D8F682178682}" dt="2024-01-11T22:02:35.023" v="624" actId="478"/>
          <ac:spMkLst>
            <pc:docMk/>
            <pc:sldMk cId="2310760095" sldId="1255"/>
            <ac:spMk id="3" creationId="{05AFAE83-6587-899D-56A9-7C3F518C1968}"/>
          </ac:spMkLst>
        </pc:spChg>
        <pc:spChg chg="mod">
          <ac:chgData name="Roudebush, Hannah" userId="dfdc7856-5345-4c8c-b86b-5e6be02e76a0" providerId="ADAL" clId="{EF3277D6-BF95-4836-AF63-D8F682178682}" dt="2024-01-11T22:02:44.988" v="625" actId="478"/>
          <ac:spMkLst>
            <pc:docMk/>
            <pc:sldMk cId="2310760095" sldId="1255"/>
            <ac:spMk id="23" creationId="{992E1FE8-6C35-B844-9980-05F7D2D1A380}"/>
          </ac:spMkLst>
        </pc:spChg>
        <pc:spChg chg="mod">
          <ac:chgData name="Roudebush, Hannah" userId="dfdc7856-5345-4c8c-b86b-5e6be02e76a0" providerId="ADAL" clId="{EF3277D6-BF95-4836-AF63-D8F682178682}" dt="2024-01-11T22:02:44.988" v="625" actId="478"/>
          <ac:spMkLst>
            <pc:docMk/>
            <pc:sldMk cId="2310760095" sldId="1255"/>
            <ac:spMk id="24" creationId="{329E1571-6DE0-7950-9616-84330F1C2A48}"/>
          </ac:spMkLst>
        </pc:spChg>
        <pc:spChg chg="mod">
          <ac:chgData name="Roudebush, Hannah" userId="dfdc7856-5345-4c8c-b86b-5e6be02e76a0" providerId="ADAL" clId="{EF3277D6-BF95-4836-AF63-D8F682178682}" dt="2024-01-11T22:02:44.988" v="625" actId="478"/>
          <ac:spMkLst>
            <pc:docMk/>
            <pc:sldMk cId="2310760095" sldId="1255"/>
            <ac:spMk id="31" creationId="{DF1460B2-5F78-7005-243F-019D2CE9D54B}"/>
          </ac:spMkLst>
        </pc:spChg>
        <pc:grpChg chg="mod">
          <ac:chgData name="Roudebush, Hannah" userId="dfdc7856-5345-4c8c-b86b-5e6be02e76a0" providerId="ADAL" clId="{EF3277D6-BF95-4836-AF63-D8F682178682}" dt="2024-01-11T22:02:44.988" v="625" actId="478"/>
          <ac:grpSpMkLst>
            <pc:docMk/>
            <pc:sldMk cId="2310760095" sldId="1255"/>
            <ac:grpSpMk id="25" creationId="{2862D906-215C-B853-B659-4F910A310A56}"/>
          </ac:grpSpMkLst>
        </pc:grpChg>
        <pc:grpChg chg="del">
          <ac:chgData name="Roudebush, Hannah" userId="dfdc7856-5345-4c8c-b86b-5e6be02e76a0" providerId="ADAL" clId="{EF3277D6-BF95-4836-AF63-D8F682178682}" dt="2024-01-11T22:03:02.373" v="630" actId="478"/>
          <ac:grpSpMkLst>
            <pc:docMk/>
            <pc:sldMk cId="2310760095" sldId="1255"/>
            <ac:grpSpMk id="32" creationId="{E6F83474-43E4-AD27-9D8E-E433546AD02D}"/>
          </ac:grpSpMkLst>
        </pc:grpChg>
        <pc:grpChg chg="del">
          <ac:chgData name="Roudebush, Hannah" userId="dfdc7856-5345-4c8c-b86b-5e6be02e76a0" providerId="ADAL" clId="{EF3277D6-BF95-4836-AF63-D8F682178682}" dt="2024-01-11T22:02:59.936" v="629" actId="478"/>
          <ac:grpSpMkLst>
            <pc:docMk/>
            <pc:sldMk cId="2310760095" sldId="1255"/>
            <ac:grpSpMk id="33" creationId="{F287067D-5231-5C49-33A5-1E2769D1CF66}"/>
          </ac:grpSpMkLst>
        </pc:grpChg>
        <pc:grpChg chg="del">
          <ac:chgData name="Roudebush, Hannah" userId="dfdc7856-5345-4c8c-b86b-5e6be02e76a0" providerId="ADAL" clId="{EF3277D6-BF95-4836-AF63-D8F682178682}" dt="2024-01-11T22:02:57.497" v="628" actId="478"/>
          <ac:grpSpMkLst>
            <pc:docMk/>
            <pc:sldMk cId="2310760095" sldId="1255"/>
            <ac:grpSpMk id="34" creationId="{71D40F33-4840-75CB-EC07-C2EE30B1F786}"/>
          </ac:grpSpMkLst>
        </pc:grpChg>
        <pc:grpChg chg="del">
          <ac:chgData name="Roudebush, Hannah" userId="dfdc7856-5345-4c8c-b86b-5e6be02e76a0" providerId="ADAL" clId="{EF3277D6-BF95-4836-AF63-D8F682178682}" dt="2024-01-11T22:02:55.715" v="627" actId="478"/>
          <ac:grpSpMkLst>
            <pc:docMk/>
            <pc:sldMk cId="2310760095" sldId="1255"/>
            <ac:grpSpMk id="35" creationId="{A6A051DB-A867-70B9-C9A0-793BBE82B959}"/>
          </ac:grpSpMkLst>
        </pc:grpChg>
        <pc:grpChg chg="del mod">
          <ac:chgData name="Roudebush, Hannah" userId="dfdc7856-5345-4c8c-b86b-5e6be02e76a0" providerId="ADAL" clId="{EF3277D6-BF95-4836-AF63-D8F682178682}" dt="2024-01-11T22:02:53.361" v="626" actId="478"/>
          <ac:grpSpMkLst>
            <pc:docMk/>
            <pc:sldMk cId="2310760095" sldId="1255"/>
            <ac:grpSpMk id="36" creationId="{016E3064-1341-6140-CB80-5B5199C93D5A}"/>
          </ac:grpSpMkLst>
        </pc:grpChg>
        <pc:picChg chg="del">
          <ac:chgData name="Roudebush, Hannah" userId="dfdc7856-5345-4c8c-b86b-5e6be02e76a0" providerId="ADAL" clId="{EF3277D6-BF95-4836-AF63-D8F682178682}" dt="2024-01-11T22:05:32.640" v="676" actId="478"/>
          <ac:picMkLst>
            <pc:docMk/>
            <pc:sldMk cId="2310760095" sldId="1255"/>
            <ac:picMk id="39" creationId="{FF8E0E45-973E-88EA-CB8E-8684A007F46A}"/>
          </ac:picMkLst>
        </pc:picChg>
        <pc:picChg chg="del">
          <ac:chgData name="Roudebush, Hannah" userId="dfdc7856-5345-4c8c-b86b-5e6be02e76a0" providerId="ADAL" clId="{EF3277D6-BF95-4836-AF63-D8F682178682}" dt="2024-01-11T22:05:32.640" v="676" actId="478"/>
          <ac:picMkLst>
            <pc:docMk/>
            <pc:sldMk cId="2310760095" sldId="1255"/>
            <ac:picMk id="40" creationId="{66DF58FE-FE0D-F587-F02D-3F3C23506BEB}"/>
          </ac:picMkLst>
        </pc:picChg>
        <pc:picChg chg="del">
          <ac:chgData name="Roudebush, Hannah" userId="dfdc7856-5345-4c8c-b86b-5e6be02e76a0" providerId="ADAL" clId="{EF3277D6-BF95-4836-AF63-D8F682178682}" dt="2024-01-11T22:05:32.640" v="676" actId="478"/>
          <ac:picMkLst>
            <pc:docMk/>
            <pc:sldMk cId="2310760095" sldId="1255"/>
            <ac:picMk id="41" creationId="{EC28571F-4D4D-4FFC-0264-38FDDC416AD3}"/>
          </ac:picMkLst>
        </pc:picChg>
        <pc:picChg chg="del">
          <ac:chgData name="Roudebush, Hannah" userId="dfdc7856-5345-4c8c-b86b-5e6be02e76a0" providerId="ADAL" clId="{EF3277D6-BF95-4836-AF63-D8F682178682}" dt="2024-01-11T22:05:32.640" v="676" actId="478"/>
          <ac:picMkLst>
            <pc:docMk/>
            <pc:sldMk cId="2310760095" sldId="1255"/>
            <ac:picMk id="42" creationId="{25BEFFD4-DE41-D15D-0607-D92696672B39}"/>
          </ac:picMkLst>
        </pc:picChg>
        <pc:picChg chg="del">
          <ac:chgData name="Roudebush, Hannah" userId="dfdc7856-5345-4c8c-b86b-5e6be02e76a0" providerId="ADAL" clId="{EF3277D6-BF95-4836-AF63-D8F682178682}" dt="2024-01-11T22:05:32.640" v="676" actId="478"/>
          <ac:picMkLst>
            <pc:docMk/>
            <pc:sldMk cId="2310760095" sldId="1255"/>
            <ac:picMk id="43" creationId="{A8C60C27-5B6D-F346-A453-7C1DB80A43DF}"/>
          </ac:picMkLst>
        </pc:picChg>
        <pc:picChg chg="del">
          <ac:chgData name="Roudebush, Hannah" userId="dfdc7856-5345-4c8c-b86b-5e6be02e76a0" providerId="ADAL" clId="{EF3277D6-BF95-4836-AF63-D8F682178682}" dt="2024-01-11T22:05:32.640" v="676" actId="478"/>
          <ac:picMkLst>
            <pc:docMk/>
            <pc:sldMk cId="2310760095" sldId="1255"/>
            <ac:picMk id="44" creationId="{C54E45B1-1C02-71C9-3715-85DB7DFEAA80}"/>
          </ac:picMkLst>
        </pc:picChg>
        <pc:picChg chg="del">
          <ac:chgData name="Roudebush, Hannah" userId="dfdc7856-5345-4c8c-b86b-5e6be02e76a0" providerId="ADAL" clId="{EF3277D6-BF95-4836-AF63-D8F682178682}" dt="2024-01-11T22:02:44.988" v="625" actId="478"/>
          <ac:picMkLst>
            <pc:docMk/>
            <pc:sldMk cId="2310760095" sldId="1255"/>
            <ac:picMk id="4108" creationId="{2403E7D7-0308-F1AC-652C-4CFB5AAE3969}"/>
          </ac:picMkLst>
        </pc:picChg>
      </pc:sldChg>
      <pc:sldChg chg="delSp add del mod modAnim">
        <pc:chgData name="Roudebush, Hannah" userId="dfdc7856-5345-4c8c-b86b-5e6be02e76a0" providerId="ADAL" clId="{EF3277D6-BF95-4836-AF63-D8F682178682}" dt="2024-01-11T22:16:32.539" v="945" actId="47"/>
        <pc:sldMkLst>
          <pc:docMk/>
          <pc:sldMk cId="825357945" sldId="1256"/>
        </pc:sldMkLst>
        <pc:grpChg chg="del">
          <ac:chgData name="Roudebush, Hannah" userId="dfdc7856-5345-4c8c-b86b-5e6be02e76a0" providerId="ADAL" clId="{EF3277D6-BF95-4836-AF63-D8F682178682}" dt="2024-01-11T22:03:13.761" v="632" actId="478"/>
          <ac:grpSpMkLst>
            <pc:docMk/>
            <pc:sldMk cId="825357945" sldId="1256"/>
            <ac:grpSpMk id="33" creationId="{F287067D-5231-5C49-33A5-1E2769D1CF66}"/>
          </ac:grpSpMkLst>
        </pc:grpChg>
        <pc:grpChg chg="del">
          <ac:chgData name="Roudebush, Hannah" userId="dfdc7856-5345-4c8c-b86b-5e6be02e76a0" providerId="ADAL" clId="{EF3277D6-BF95-4836-AF63-D8F682178682}" dt="2024-01-11T22:03:15.712" v="633" actId="478"/>
          <ac:grpSpMkLst>
            <pc:docMk/>
            <pc:sldMk cId="825357945" sldId="1256"/>
            <ac:grpSpMk id="34" creationId="{71D40F33-4840-75CB-EC07-C2EE30B1F786}"/>
          </ac:grpSpMkLst>
        </pc:grpChg>
        <pc:grpChg chg="del">
          <ac:chgData name="Roudebush, Hannah" userId="dfdc7856-5345-4c8c-b86b-5e6be02e76a0" providerId="ADAL" clId="{EF3277D6-BF95-4836-AF63-D8F682178682}" dt="2024-01-11T22:03:16.937" v="634" actId="478"/>
          <ac:grpSpMkLst>
            <pc:docMk/>
            <pc:sldMk cId="825357945" sldId="1256"/>
            <ac:grpSpMk id="35" creationId="{A6A051DB-A867-70B9-C9A0-793BBE82B959}"/>
          </ac:grpSpMkLst>
        </pc:grpChg>
        <pc:grpChg chg="del">
          <ac:chgData name="Roudebush, Hannah" userId="dfdc7856-5345-4c8c-b86b-5e6be02e76a0" providerId="ADAL" clId="{EF3277D6-BF95-4836-AF63-D8F682178682}" dt="2024-01-11T22:03:18.168" v="635" actId="478"/>
          <ac:grpSpMkLst>
            <pc:docMk/>
            <pc:sldMk cId="825357945" sldId="1256"/>
            <ac:grpSpMk id="36" creationId="{016E3064-1341-6140-CB80-5B5199C93D5A}"/>
          </ac:grpSpMkLst>
        </pc:grpChg>
        <pc:grpChg chg="del">
          <ac:chgData name="Roudebush, Hannah" userId="dfdc7856-5345-4c8c-b86b-5e6be02e76a0" providerId="ADAL" clId="{EF3277D6-BF95-4836-AF63-D8F682178682}" dt="2024-01-11T22:03:09.833" v="631" actId="478"/>
          <ac:grpSpMkLst>
            <pc:docMk/>
            <pc:sldMk cId="825357945" sldId="1256"/>
            <ac:grpSpMk id="37" creationId="{C3B0275E-9533-5A31-DE2A-4B68698687A6}"/>
          </ac:grpSpMkLst>
        </pc:grpChg>
        <pc:picChg chg="del">
          <ac:chgData name="Roudebush, Hannah" userId="dfdc7856-5345-4c8c-b86b-5e6be02e76a0" providerId="ADAL" clId="{EF3277D6-BF95-4836-AF63-D8F682178682}" dt="2024-01-11T22:05:23.803" v="675" actId="478"/>
          <ac:picMkLst>
            <pc:docMk/>
            <pc:sldMk cId="825357945" sldId="1256"/>
            <ac:picMk id="39" creationId="{FF8E0E45-973E-88EA-CB8E-8684A007F46A}"/>
          </ac:picMkLst>
        </pc:picChg>
        <pc:picChg chg="del">
          <ac:chgData name="Roudebush, Hannah" userId="dfdc7856-5345-4c8c-b86b-5e6be02e76a0" providerId="ADAL" clId="{EF3277D6-BF95-4836-AF63-D8F682178682}" dt="2024-01-11T22:05:23.803" v="675" actId="478"/>
          <ac:picMkLst>
            <pc:docMk/>
            <pc:sldMk cId="825357945" sldId="1256"/>
            <ac:picMk id="40" creationId="{66DF58FE-FE0D-F587-F02D-3F3C23506BEB}"/>
          </ac:picMkLst>
        </pc:picChg>
        <pc:picChg chg="del">
          <ac:chgData name="Roudebush, Hannah" userId="dfdc7856-5345-4c8c-b86b-5e6be02e76a0" providerId="ADAL" clId="{EF3277D6-BF95-4836-AF63-D8F682178682}" dt="2024-01-11T22:05:23.803" v="675" actId="478"/>
          <ac:picMkLst>
            <pc:docMk/>
            <pc:sldMk cId="825357945" sldId="1256"/>
            <ac:picMk id="41" creationId="{EC28571F-4D4D-4FFC-0264-38FDDC416AD3}"/>
          </ac:picMkLst>
        </pc:picChg>
        <pc:picChg chg="del">
          <ac:chgData name="Roudebush, Hannah" userId="dfdc7856-5345-4c8c-b86b-5e6be02e76a0" providerId="ADAL" clId="{EF3277D6-BF95-4836-AF63-D8F682178682}" dt="2024-01-11T22:05:23.803" v="675" actId="478"/>
          <ac:picMkLst>
            <pc:docMk/>
            <pc:sldMk cId="825357945" sldId="1256"/>
            <ac:picMk id="42" creationId="{25BEFFD4-DE41-D15D-0607-D92696672B39}"/>
          </ac:picMkLst>
        </pc:picChg>
        <pc:picChg chg="del">
          <ac:chgData name="Roudebush, Hannah" userId="dfdc7856-5345-4c8c-b86b-5e6be02e76a0" providerId="ADAL" clId="{EF3277D6-BF95-4836-AF63-D8F682178682}" dt="2024-01-11T22:05:23.803" v="675" actId="478"/>
          <ac:picMkLst>
            <pc:docMk/>
            <pc:sldMk cId="825357945" sldId="1256"/>
            <ac:picMk id="43" creationId="{A8C60C27-5B6D-F346-A453-7C1DB80A43DF}"/>
          </ac:picMkLst>
        </pc:picChg>
        <pc:picChg chg="del">
          <ac:chgData name="Roudebush, Hannah" userId="dfdc7856-5345-4c8c-b86b-5e6be02e76a0" providerId="ADAL" clId="{EF3277D6-BF95-4836-AF63-D8F682178682}" dt="2024-01-11T22:05:23.803" v="675" actId="478"/>
          <ac:picMkLst>
            <pc:docMk/>
            <pc:sldMk cId="825357945" sldId="1256"/>
            <ac:picMk id="44" creationId="{C54E45B1-1C02-71C9-3715-85DB7DFEAA80}"/>
          </ac:picMkLst>
        </pc:picChg>
      </pc:sldChg>
      <pc:sldChg chg="delSp add del mod modAnim">
        <pc:chgData name="Roudebush, Hannah" userId="dfdc7856-5345-4c8c-b86b-5e6be02e76a0" providerId="ADAL" clId="{EF3277D6-BF95-4836-AF63-D8F682178682}" dt="2024-01-11T22:16:32.910" v="946" actId="47"/>
        <pc:sldMkLst>
          <pc:docMk/>
          <pc:sldMk cId="1056110269" sldId="1257"/>
        </pc:sldMkLst>
        <pc:grpChg chg="del">
          <ac:chgData name="Roudebush, Hannah" userId="dfdc7856-5345-4c8c-b86b-5e6be02e76a0" providerId="ADAL" clId="{EF3277D6-BF95-4836-AF63-D8F682178682}" dt="2024-01-11T22:03:24.938" v="637" actId="478"/>
          <ac:grpSpMkLst>
            <pc:docMk/>
            <pc:sldMk cId="1056110269" sldId="1257"/>
            <ac:grpSpMk id="32" creationId="{E6F83474-43E4-AD27-9D8E-E433546AD02D}"/>
          </ac:grpSpMkLst>
        </pc:grpChg>
        <pc:grpChg chg="del">
          <ac:chgData name="Roudebush, Hannah" userId="dfdc7856-5345-4c8c-b86b-5e6be02e76a0" providerId="ADAL" clId="{EF3277D6-BF95-4836-AF63-D8F682178682}" dt="2024-01-11T22:03:27.849" v="638" actId="478"/>
          <ac:grpSpMkLst>
            <pc:docMk/>
            <pc:sldMk cId="1056110269" sldId="1257"/>
            <ac:grpSpMk id="34" creationId="{71D40F33-4840-75CB-EC07-C2EE30B1F786}"/>
          </ac:grpSpMkLst>
        </pc:grpChg>
        <pc:grpChg chg="del">
          <ac:chgData name="Roudebush, Hannah" userId="dfdc7856-5345-4c8c-b86b-5e6be02e76a0" providerId="ADAL" clId="{EF3277D6-BF95-4836-AF63-D8F682178682}" dt="2024-01-11T22:03:29.077" v="639" actId="478"/>
          <ac:grpSpMkLst>
            <pc:docMk/>
            <pc:sldMk cId="1056110269" sldId="1257"/>
            <ac:grpSpMk id="35" creationId="{A6A051DB-A867-70B9-C9A0-793BBE82B959}"/>
          </ac:grpSpMkLst>
        </pc:grpChg>
        <pc:grpChg chg="del">
          <ac:chgData name="Roudebush, Hannah" userId="dfdc7856-5345-4c8c-b86b-5e6be02e76a0" providerId="ADAL" clId="{EF3277D6-BF95-4836-AF63-D8F682178682}" dt="2024-01-11T22:03:30.269" v="640" actId="478"/>
          <ac:grpSpMkLst>
            <pc:docMk/>
            <pc:sldMk cId="1056110269" sldId="1257"/>
            <ac:grpSpMk id="36" creationId="{016E3064-1341-6140-CB80-5B5199C93D5A}"/>
          </ac:grpSpMkLst>
        </pc:grpChg>
        <pc:grpChg chg="del">
          <ac:chgData name="Roudebush, Hannah" userId="dfdc7856-5345-4c8c-b86b-5e6be02e76a0" providerId="ADAL" clId="{EF3277D6-BF95-4836-AF63-D8F682178682}" dt="2024-01-11T22:03:23.565" v="636" actId="478"/>
          <ac:grpSpMkLst>
            <pc:docMk/>
            <pc:sldMk cId="1056110269" sldId="1257"/>
            <ac:grpSpMk id="37" creationId="{C3B0275E-9533-5A31-DE2A-4B68698687A6}"/>
          </ac:grpSpMkLst>
        </pc:grpChg>
        <pc:picChg chg="del">
          <ac:chgData name="Roudebush, Hannah" userId="dfdc7856-5345-4c8c-b86b-5e6be02e76a0" providerId="ADAL" clId="{EF3277D6-BF95-4836-AF63-D8F682178682}" dt="2024-01-11T22:05:14.711" v="674" actId="478"/>
          <ac:picMkLst>
            <pc:docMk/>
            <pc:sldMk cId="1056110269" sldId="1257"/>
            <ac:picMk id="39" creationId="{FF8E0E45-973E-88EA-CB8E-8684A007F46A}"/>
          </ac:picMkLst>
        </pc:picChg>
        <pc:picChg chg="del">
          <ac:chgData name="Roudebush, Hannah" userId="dfdc7856-5345-4c8c-b86b-5e6be02e76a0" providerId="ADAL" clId="{EF3277D6-BF95-4836-AF63-D8F682178682}" dt="2024-01-11T22:05:14.711" v="674" actId="478"/>
          <ac:picMkLst>
            <pc:docMk/>
            <pc:sldMk cId="1056110269" sldId="1257"/>
            <ac:picMk id="40" creationId="{66DF58FE-FE0D-F587-F02D-3F3C23506BEB}"/>
          </ac:picMkLst>
        </pc:picChg>
        <pc:picChg chg="del">
          <ac:chgData name="Roudebush, Hannah" userId="dfdc7856-5345-4c8c-b86b-5e6be02e76a0" providerId="ADAL" clId="{EF3277D6-BF95-4836-AF63-D8F682178682}" dt="2024-01-11T22:05:14.711" v="674" actId="478"/>
          <ac:picMkLst>
            <pc:docMk/>
            <pc:sldMk cId="1056110269" sldId="1257"/>
            <ac:picMk id="41" creationId="{EC28571F-4D4D-4FFC-0264-38FDDC416AD3}"/>
          </ac:picMkLst>
        </pc:picChg>
        <pc:picChg chg="del">
          <ac:chgData name="Roudebush, Hannah" userId="dfdc7856-5345-4c8c-b86b-5e6be02e76a0" providerId="ADAL" clId="{EF3277D6-BF95-4836-AF63-D8F682178682}" dt="2024-01-11T22:05:14.711" v="674" actId="478"/>
          <ac:picMkLst>
            <pc:docMk/>
            <pc:sldMk cId="1056110269" sldId="1257"/>
            <ac:picMk id="42" creationId="{25BEFFD4-DE41-D15D-0607-D92696672B39}"/>
          </ac:picMkLst>
        </pc:picChg>
        <pc:picChg chg="del">
          <ac:chgData name="Roudebush, Hannah" userId="dfdc7856-5345-4c8c-b86b-5e6be02e76a0" providerId="ADAL" clId="{EF3277D6-BF95-4836-AF63-D8F682178682}" dt="2024-01-11T22:05:14.711" v="674" actId="478"/>
          <ac:picMkLst>
            <pc:docMk/>
            <pc:sldMk cId="1056110269" sldId="1257"/>
            <ac:picMk id="43" creationId="{A8C60C27-5B6D-F346-A453-7C1DB80A43DF}"/>
          </ac:picMkLst>
        </pc:picChg>
        <pc:picChg chg="del">
          <ac:chgData name="Roudebush, Hannah" userId="dfdc7856-5345-4c8c-b86b-5e6be02e76a0" providerId="ADAL" clId="{EF3277D6-BF95-4836-AF63-D8F682178682}" dt="2024-01-11T22:05:14.711" v="674" actId="478"/>
          <ac:picMkLst>
            <pc:docMk/>
            <pc:sldMk cId="1056110269" sldId="1257"/>
            <ac:picMk id="44" creationId="{C54E45B1-1C02-71C9-3715-85DB7DFEAA80}"/>
          </ac:picMkLst>
        </pc:picChg>
      </pc:sldChg>
      <pc:sldChg chg="add del">
        <pc:chgData name="Roudebush, Hannah" userId="dfdc7856-5345-4c8c-b86b-5e6be02e76a0" providerId="ADAL" clId="{EF3277D6-BF95-4836-AF63-D8F682178682}" dt="2024-01-11T22:03:39.061" v="641" actId="47"/>
        <pc:sldMkLst>
          <pc:docMk/>
          <pc:sldMk cId="4157523332" sldId="1258"/>
        </pc:sldMkLst>
      </pc:sldChg>
      <pc:sldChg chg="addSp delSp add del mod modAnim">
        <pc:chgData name="Roudebush, Hannah" userId="dfdc7856-5345-4c8c-b86b-5e6be02e76a0" providerId="ADAL" clId="{EF3277D6-BF95-4836-AF63-D8F682178682}" dt="2024-01-11T22:16:33.588" v="947" actId="47"/>
        <pc:sldMkLst>
          <pc:docMk/>
          <pc:sldMk cId="2514093992" sldId="1259"/>
        </pc:sldMkLst>
        <pc:grpChg chg="add del">
          <ac:chgData name="Roudebush, Hannah" userId="dfdc7856-5345-4c8c-b86b-5e6be02e76a0" providerId="ADAL" clId="{EF3277D6-BF95-4836-AF63-D8F682178682}" dt="2024-01-11T22:04:06.384" v="656" actId="478"/>
          <ac:grpSpMkLst>
            <pc:docMk/>
            <pc:sldMk cId="2514093992" sldId="1259"/>
            <ac:grpSpMk id="32" creationId="{E6F83474-43E4-AD27-9D8E-E433546AD02D}"/>
          </ac:grpSpMkLst>
        </pc:grpChg>
        <pc:grpChg chg="add del">
          <ac:chgData name="Roudebush, Hannah" userId="dfdc7856-5345-4c8c-b86b-5e6be02e76a0" providerId="ADAL" clId="{EF3277D6-BF95-4836-AF63-D8F682178682}" dt="2024-01-11T22:04:09.955" v="657" actId="478"/>
          <ac:grpSpMkLst>
            <pc:docMk/>
            <pc:sldMk cId="2514093992" sldId="1259"/>
            <ac:grpSpMk id="33" creationId="{F287067D-5231-5C49-33A5-1E2769D1CF66}"/>
          </ac:grpSpMkLst>
        </pc:grpChg>
        <pc:grpChg chg="add del">
          <ac:chgData name="Roudebush, Hannah" userId="dfdc7856-5345-4c8c-b86b-5e6be02e76a0" providerId="ADAL" clId="{EF3277D6-BF95-4836-AF63-D8F682178682}" dt="2024-01-11T22:04:12.161" v="658" actId="478"/>
          <ac:grpSpMkLst>
            <pc:docMk/>
            <pc:sldMk cId="2514093992" sldId="1259"/>
            <ac:grpSpMk id="35" creationId="{A6A051DB-A867-70B9-C9A0-793BBE82B959}"/>
          </ac:grpSpMkLst>
        </pc:grpChg>
        <pc:grpChg chg="add del">
          <ac:chgData name="Roudebush, Hannah" userId="dfdc7856-5345-4c8c-b86b-5e6be02e76a0" providerId="ADAL" clId="{EF3277D6-BF95-4836-AF63-D8F682178682}" dt="2024-01-11T22:04:13.233" v="659" actId="478"/>
          <ac:grpSpMkLst>
            <pc:docMk/>
            <pc:sldMk cId="2514093992" sldId="1259"/>
            <ac:grpSpMk id="36" creationId="{016E3064-1341-6140-CB80-5B5199C93D5A}"/>
          </ac:grpSpMkLst>
        </pc:grpChg>
        <pc:grpChg chg="add del">
          <ac:chgData name="Roudebush, Hannah" userId="dfdc7856-5345-4c8c-b86b-5e6be02e76a0" providerId="ADAL" clId="{EF3277D6-BF95-4836-AF63-D8F682178682}" dt="2024-01-11T22:04:05.228" v="655" actId="478"/>
          <ac:grpSpMkLst>
            <pc:docMk/>
            <pc:sldMk cId="2514093992" sldId="1259"/>
            <ac:grpSpMk id="37" creationId="{C3B0275E-9533-5A31-DE2A-4B68698687A6}"/>
          </ac:grpSpMkLst>
        </pc:grpChg>
        <pc:picChg chg="del">
          <ac:chgData name="Roudebush, Hannah" userId="dfdc7856-5345-4c8c-b86b-5e6be02e76a0" providerId="ADAL" clId="{EF3277D6-BF95-4836-AF63-D8F682178682}" dt="2024-01-11T22:05:07.633" v="673" actId="478"/>
          <ac:picMkLst>
            <pc:docMk/>
            <pc:sldMk cId="2514093992" sldId="1259"/>
            <ac:picMk id="39" creationId="{FF8E0E45-973E-88EA-CB8E-8684A007F46A}"/>
          </ac:picMkLst>
        </pc:picChg>
        <pc:picChg chg="del">
          <ac:chgData name="Roudebush, Hannah" userId="dfdc7856-5345-4c8c-b86b-5e6be02e76a0" providerId="ADAL" clId="{EF3277D6-BF95-4836-AF63-D8F682178682}" dt="2024-01-11T22:05:07.633" v="673" actId="478"/>
          <ac:picMkLst>
            <pc:docMk/>
            <pc:sldMk cId="2514093992" sldId="1259"/>
            <ac:picMk id="40" creationId="{66DF58FE-FE0D-F587-F02D-3F3C23506BEB}"/>
          </ac:picMkLst>
        </pc:picChg>
        <pc:picChg chg="del">
          <ac:chgData name="Roudebush, Hannah" userId="dfdc7856-5345-4c8c-b86b-5e6be02e76a0" providerId="ADAL" clId="{EF3277D6-BF95-4836-AF63-D8F682178682}" dt="2024-01-11T22:05:07.633" v="673" actId="478"/>
          <ac:picMkLst>
            <pc:docMk/>
            <pc:sldMk cId="2514093992" sldId="1259"/>
            <ac:picMk id="41" creationId="{EC28571F-4D4D-4FFC-0264-38FDDC416AD3}"/>
          </ac:picMkLst>
        </pc:picChg>
        <pc:picChg chg="del">
          <ac:chgData name="Roudebush, Hannah" userId="dfdc7856-5345-4c8c-b86b-5e6be02e76a0" providerId="ADAL" clId="{EF3277D6-BF95-4836-AF63-D8F682178682}" dt="2024-01-11T22:05:07.633" v="673" actId="478"/>
          <ac:picMkLst>
            <pc:docMk/>
            <pc:sldMk cId="2514093992" sldId="1259"/>
            <ac:picMk id="42" creationId="{25BEFFD4-DE41-D15D-0607-D92696672B39}"/>
          </ac:picMkLst>
        </pc:picChg>
        <pc:picChg chg="del">
          <ac:chgData name="Roudebush, Hannah" userId="dfdc7856-5345-4c8c-b86b-5e6be02e76a0" providerId="ADAL" clId="{EF3277D6-BF95-4836-AF63-D8F682178682}" dt="2024-01-11T22:05:07.633" v="673" actId="478"/>
          <ac:picMkLst>
            <pc:docMk/>
            <pc:sldMk cId="2514093992" sldId="1259"/>
            <ac:picMk id="43" creationId="{A8C60C27-5B6D-F346-A453-7C1DB80A43DF}"/>
          </ac:picMkLst>
        </pc:picChg>
        <pc:picChg chg="del">
          <ac:chgData name="Roudebush, Hannah" userId="dfdc7856-5345-4c8c-b86b-5e6be02e76a0" providerId="ADAL" clId="{EF3277D6-BF95-4836-AF63-D8F682178682}" dt="2024-01-11T22:05:07.633" v="673" actId="478"/>
          <ac:picMkLst>
            <pc:docMk/>
            <pc:sldMk cId="2514093992" sldId="1259"/>
            <ac:picMk id="44" creationId="{C54E45B1-1C02-71C9-3715-85DB7DFEAA80}"/>
          </ac:picMkLst>
        </pc:picChg>
      </pc:sldChg>
      <pc:sldChg chg="delSp add del mod modAnim">
        <pc:chgData name="Roudebush, Hannah" userId="dfdc7856-5345-4c8c-b86b-5e6be02e76a0" providerId="ADAL" clId="{EF3277D6-BF95-4836-AF63-D8F682178682}" dt="2024-01-11T22:16:34.224" v="948" actId="47"/>
        <pc:sldMkLst>
          <pc:docMk/>
          <pc:sldMk cId="1648002838" sldId="1260"/>
        </pc:sldMkLst>
        <pc:grpChg chg="del">
          <ac:chgData name="Roudebush, Hannah" userId="dfdc7856-5345-4c8c-b86b-5e6be02e76a0" providerId="ADAL" clId="{EF3277D6-BF95-4836-AF63-D8F682178682}" dt="2024-01-11T22:04:20.081" v="661" actId="478"/>
          <ac:grpSpMkLst>
            <pc:docMk/>
            <pc:sldMk cId="1648002838" sldId="1260"/>
            <ac:grpSpMk id="32" creationId="{E6F83474-43E4-AD27-9D8E-E433546AD02D}"/>
          </ac:grpSpMkLst>
        </pc:grpChg>
        <pc:grpChg chg="del">
          <ac:chgData name="Roudebush, Hannah" userId="dfdc7856-5345-4c8c-b86b-5e6be02e76a0" providerId="ADAL" clId="{EF3277D6-BF95-4836-AF63-D8F682178682}" dt="2024-01-11T22:04:21.139" v="662" actId="478"/>
          <ac:grpSpMkLst>
            <pc:docMk/>
            <pc:sldMk cId="1648002838" sldId="1260"/>
            <ac:grpSpMk id="33" creationId="{F287067D-5231-5C49-33A5-1E2769D1CF66}"/>
          </ac:grpSpMkLst>
        </pc:grpChg>
        <pc:grpChg chg="del">
          <ac:chgData name="Roudebush, Hannah" userId="dfdc7856-5345-4c8c-b86b-5e6be02e76a0" providerId="ADAL" clId="{EF3277D6-BF95-4836-AF63-D8F682178682}" dt="2024-01-11T22:04:25.086" v="663" actId="478"/>
          <ac:grpSpMkLst>
            <pc:docMk/>
            <pc:sldMk cId="1648002838" sldId="1260"/>
            <ac:grpSpMk id="34" creationId="{71D40F33-4840-75CB-EC07-C2EE30B1F786}"/>
          </ac:grpSpMkLst>
        </pc:grpChg>
        <pc:grpChg chg="del">
          <ac:chgData name="Roudebush, Hannah" userId="dfdc7856-5345-4c8c-b86b-5e6be02e76a0" providerId="ADAL" clId="{EF3277D6-BF95-4836-AF63-D8F682178682}" dt="2024-01-11T22:04:27.925" v="664" actId="478"/>
          <ac:grpSpMkLst>
            <pc:docMk/>
            <pc:sldMk cId="1648002838" sldId="1260"/>
            <ac:grpSpMk id="36" creationId="{016E3064-1341-6140-CB80-5B5199C93D5A}"/>
          </ac:grpSpMkLst>
        </pc:grpChg>
        <pc:grpChg chg="del">
          <ac:chgData name="Roudebush, Hannah" userId="dfdc7856-5345-4c8c-b86b-5e6be02e76a0" providerId="ADAL" clId="{EF3277D6-BF95-4836-AF63-D8F682178682}" dt="2024-01-11T22:04:19.065" v="660" actId="478"/>
          <ac:grpSpMkLst>
            <pc:docMk/>
            <pc:sldMk cId="1648002838" sldId="1260"/>
            <ac:grpSpMk id="37" creationId="{C3B0275E-9533-5A31-DE2A-4B68698687A6}"/>
          </ac:grpSpMkLst>
        </pc:grpChg>
        <pc:picChg chg="del">
          <ac:chgData name="Roudebush, Hannah" userId="dfdc7856-5345-4c8c-b86b-5e6be02e76a0" providerId="ADAL" clId="{EF3277D6-BF95-4836-AF63-D8F682178682}" dt="2024-01-11T22:04:59.935" v="672" actId="478"/>
          <ac:picMkLst>
            <pc:docMk/>
            <pc:sldMk cId="1648002838" sldId="1260"/>
            <ac:picMk id="39" creationId="{FF8E0E45-973E-88EA-CB8E-8684A007F46A}"/>
          </ac:picMkLst>
        </pc:picChg>
        <pc:picChg chg="del">
          <ac:chgData name="Roudebush, Hannah" userId="dfdc7856-5345-4c8c-b86b-5e6be02e76a0" providerId="ADAL" clId="{EF3277D6-BF95-4836-AF63-D8F682178682}" dt="2024-01-11T22:04:59.935" v="672" actId="478"/>
          <ac:picMkLst>
            <pc:docMk/>
            <pc:sldMk cId="1648002838" sldId="1260"/>
            <ac:picMk id="40" creationId="{66DF58FE-FE0D-F587-F02D-3F3C23506BEB}"/>
          </ac:picMkLst>
        </pc:picChg>
        <pc:picChg chg="del">
          <ac:chgData name="Roudebush, Hannah" userId="dfdc7856-5345-4c8c-b86b-5e6be02e76a0" providerId="ADAL" clId="{EF3277D6-BF95-4836-AF63-D8F682178682}" dt="2024-01-11T22:04:59.935" v="672" actId="478"/>
          <ac:picMkLst>
            <pc:docMk/>
            <pc:sldMk cId="1648002838" sldId="1260"/>
            <ac:picMk id="41" creationId="{EC28571F-4D4D-4FFC-0264-38FDDC416AD3}"/>
          </ac:picMkLst>
        </pc:picChg>
        <pc:picChg chg="del">
          <ac:chgData name="Roudebush, Hannah" userId="dfdc7856-5345-4c8c-b86b-5e6be02e76a0" providerId="ADAL" clId="{EF3277D6-BF95-4836-AF63-D8F682178682}" dt="2024-01-11T22:04:59.935" v="672" actId="478"/>
          <ac:picMkLst>
            <pc:docMk/>
            <pc:sldMk cId="1648002838" sldId="1260"/>
            <ac:picMk id="42" creationId="{25BEFFD4-DE41-D15D-0607-D92696672B39}"/>
          </ac:picMkLst>
        </pc:picChg>
        <pc:picChg chg="del">
          <ac:chgData name="Roudebush, Hannah" userId="dfdc7856-5345-4c8c-b86b-5e6be02e76a0" providerId="ADAL" clId="{EF3277D6-BF95-4836-AF63-D8F682178682}" dt="2024-01-11T22:04:59.935" v="672" actId="478"/>
          <ac:picMkLst>
            <pc:docMk/>
            <pc:sldMk cId="1648002838" sldId="1260"/>
            <ac:picMk id="43" creationId="{A8C60C27-5B6D-F346-A453-7C1DB80A43DF}"/>
          </ac:picMkLst>
        </pc:picChg>
        <pc:picChg chg="del">
          <ac:chgData name="Roudebush, Hannah" userId="dfdc7856-5345-4c8c-b86b-5e6be02e76a0" providerId="ADAL" clId="{EF3277D6-BF95-4836-AF63-D8F682178682}" dt="2024-01-11T22:04:59.935" v="672" actId="478"/>
          <ac:picMkLst>
            <pc:docMk/>
            <pc:sldMk cId="1648002838" sldId="1260"/>
            <ac:picMk id="44" creationId="{C54E45B1-1C02-71C9-3715-85DB7DFEAA80}"/>
          </ac:picMkLst>
        </pc:picChg>
      </pc:sldChg>
      <pc:sldChg chg="delSp add del mod modAnim">
        <pc:chgData name="Roudebush, Hannah" userId="dfdc7856-5345-4c8c-b86b-5e6be02e76a0" providerId="ADAL" clId="{EF3277D6-BF95-4836-AF63-D8F682178682}" dt="2024-01-11T22:16:35.106" v="949" actId="47"/>
        <pc:sldMkLst>
          <pc:docMk/>
          <pc:sldMk cId="325218366" sldId="1261"/>
        </pc:sldMkLst>
        <pc:grpChg chg="del">
          <ac:chgData name="Roudebush, Hannah" userId="dfdc7856-5345-4c8c-b86b-5e6be02e76a0" providerId="ADAL" clId="{EF3277D6-BF95-4836-AF63-D8F682178682}" dt="2024-01-11T22:04:33.329" v="666" actId="478"/>
          <ac:grpSpMkLst>
            <pc:docMk/>
            <pc:sldMk cId="325218366" sldId="1261"/>
            <ac:grpSpMk id="32" creationId="{E6F83474-43E4-AD27-9D8E-E433546AD02D}"/>
          </ac:grpSpMkLst>
        </pc:grpChg>
        <pc:grpChg chg="del">
          <ac:chgData name="Roudebush, Hannah" userId="dfdc7856-5345-4c8c-b86b-5e6be02e76a0" providerId="ADAL" clId="{EF3277D6-BF95-4836-AF63-D8F682178682}" dt="2024-01-11T22:04:34.355" v="667" actId="478"/>
          <ac:grpSpMkLst>
            <pc:docMk/>
            <pc:sldMk cId="325218366" sldId="1261"/>
            <ac:grpSpMk id="33" creationId="{F287067D-5231-5C49-33A5-1E2769D1CF66}"/>
          </ac:grpSpMkLst>
        </pc:grpChg>
        <pc:grpChg chg="del">
          <ac:chgData name="Roudebush, Hannah" userId="dfdc7856-5345-4c8c-b86b-5e6be02e76a0" providerId="ADAL" clId="{EF3277D6-BF95-4836-AF63-D8F682178682}" dt="2024-01-11T22:04:35.511" v="668" actId="478"/>
          <ac:grpSpMkLst>
            <pc:docMk/>
            <pc:sldMk cId="325218366" sldId="1261"/>
            <ac:grpSpMk id="34" creationId="{71D40F33-4840-75CB-EC07-C2EE30B1F786}"/>
          </ac:grpSpMkLst>
        </pc:grpChg>
        <pc:grpChg chg="del">
          <ac:chgData name="Roudebush, Hannah" userId="dfdc7856-5345-4c8c-b86b-5e6be02e76a0" providerId="ADAL" clId="{EF3277D6-BF95-4836-AF63-D8F682178682}" dt="2024-01-11T22:04:36.631" v="669" actId="478"/>
          <ac:grpSpMkLst>
            <pc:docMk/>
            <pc:sldMk cId="325218366" sldId="1261"/>
            <ac:grpSpMk id="35" creationId="{A6A051DB-A867-70B9-C9A0-793BBE82B959}"/>
          </ac:grpSpMkLst>
        </pc:grpChg>
        <pc:grpChg chg="del">
          <ac:chgData name="Roudebush, Hannah" userId="dfdc7856-5345-4c8c-b86b-5e6be02e76a0" providerId="ADAL" clId="{EF3277D6-BF95-4836-AF63-D8F682178682}" dt="2024-01-11T22:04:31.852" v="665" actId="478"/>
          <ac:grpSpMkLst>
            <pc:docMk/>
            <pc:sldMk cId="325218366" sldId="1261"/>
            <ac:grpSpMk id="37" creationId="{C3B0275E-9533-5A31-DE2A-4B68698687A6}"/>
          </ac:grpSpMkLst>
        </pc:grpChg>
        <pc:picChg chg="del">
          <ac:chgData name="Roudebush, Hannah" userId="dfdc7856-5345-4c8c-b86b-5e6be02e76a0" providerId="ADAL" clId="{EF3277D6-BF95-4836-AF63-D8F682178682}" dt="2024-01-11T22:04:52.677" v="671" actId="478"/>
          <ac:picMkLst>
            <pc:docMk/>
            <pc:sldMk cId="325218366" sldId="1261"/>
            <ac:picMk id="39" creationId="{FF8E0E45-973E-88EA-CB8E-8684A007F46A}"/>
          </ac:picMkLst>
        </pc:picChg>
        <pc:picChg chg="del">
          <ac:chgData name="Roudebush, Hannah" userId="dfdc7856-5345-4c8c-b86b-5e6be02e76a0" providerId="ADAL" clId="{EF3277D6-BF95-4836-AF63-D8F682178682}" dt="2024-01-11T22:04:52.677" v="671" actId="478"/>
          <ac:picMkLst>
            <pc:docMk/>
            <pc:sldMk cId="325218366" sldId="1261"/>
            <ac:picMk id="40" creationId="{66DF58FE-FE0D-F587-F02D-3F3C23506BEB}"/>
          </ac:picMkLst>
        </pc:picChg>
        <pc:picChg chg="del">
          <ac:chgData name="Roudebush, Hannah" userId="dfdc7856-5345-4c8c-b86b-5e6be02e76a0" providerId="ADAL" clId="{EF3277D6-BF95-4836-AF63-D8F682178682}" dt="2024-01-11T22:04:52.677" v="671" actId="478"/>
          <ac:picMkLst>
            <pc:docMk/>
            <pc:sldMk cId="325218366" sldId="1261"/>
            <ac:picMk id="41" creationId="{EC28571F-4D4D-4FFC-0264-38FDDC416AD3}"/>
          </ac:picMkLst>
        </pc:picChg>
        <pc:picChg chg="del">
          <ac:chgData name="Roudebush, Hannah" userId="dfdc7856-5345-4c8c-b86b-5e6be02e76a0" providerId="ADAL" clId="{EF3277D6-BF95-4836-AF63-D8F682178682}" dt="2024-01-11T22:04:52.677" v="671" actId="478"/>
          <ac:picMkLst>
            <pc:docMk/>
            <pc:sldMk cId="325218366" sldId="1261"/>
            <ac:picMk id="42" creationId="{25BEFFD4-DE41-D15D-0607-D92696672B39}"/>
          </ac:picMkLst>
        </pc:picChg>
        <pc:picChg chg="del">
          <ac:chgData name="Roudebush, Hannah" userId="dfdc7856-5345-4c8c-b86b-5e6be02e76a0" providerId="ADAL" clId="{EF3277D6-BF95-4836-AF63-D8F682178682}" dt="2024-01-11T22:04:52.677" v="671" actId="478"/>
          <ac:picMkLst>
            <pc:docMk/>
            <pc:sldMk cId="325218366" sldId="1261"/>
            <ac:picMk id="43" creationId="{A8C60C27-5B6D-F346-A453-7C1DB80A43DF}"/>
          </ac:picMkLst>
        </pc:picChg>
        <pc:picChg chg="del">
          <ac:chgData name="Roudebush, Hannah" userId="dfdc7856-5345-4c8c-b86b-5e6be02e76a0" providerId="ADAL" clId="{EF3277D6-BF95-4836-AF63-D8F682178682}" dt="2024-01-11T22:04:52.677" v="671" actId="478"/>
          <ac:picMkLst>
            <pc:docMk/>
            <pc:sldMk cId="325218366" sldId="1261"/>
            <ac:picMk id="44" creationId="{C54E45B1-1C02-71C9-3715-85DB7DFEAA80}"/>
          </ac:picMkLst>
        </pc:picChg>
      </pc:sldChg>
      <pc:sldChg chg="addSp delSp modSp new mod modTransition">
        <pc:chgData name="Roudebush, Hannah" userId="dfdc7856-5345-4c8c-b86b-5e6be02e76a0" providerId="ADAL" clId="{EF3277D6-BF95-4836-AF63-D8F682178682}" dt="2024-01-11T22:29:14.192" v="1090" actId="1076"/>
        <pc:sldMkLst>
          <pc:docMk/>
          <pc:sldMk cId="490917128" sldId="1262"/>
        </pc:sldMkLst>
        <pc:spChg chg="del">
          <ac:chgData name="Roudebush, Hannah" userId="dfdc7856-5345-4c8c-b86b-5e6be02e76a0" providerId="ADAL" clId="{EF3277D6-BF95-4836-AF63-D8F682178682}" dt="2024-01-11T22:12:07.049" v="684" actId="478"/>
          <ac:spMkLst>
            <pc:docMk/>
            <pc:sldMk cId="490917128" sldId="1262"/>
            <ac:spMk id="2" creationId="{0D5AB038-2518-DE22-A738-4EA83880FA96}"/>
          </ac:spMkLst>
        </pc:spChg>
        <pc:spChg chg="mod topLvl">
          <ac:chgData name="Roudebush, Hannah" userId="dfdc7856-5345-4c8c-b86b-5e6be02e76a0" providerId="ADAL" clId="{EF3277D6-BF95-4836-AF63-D8F682178682}" dt="2024-01-11T22:29:14.192" v="1090" actId="1076"/>
          <ac:spMkLst>
            <pc:docMk/>
            <pc:sldMk cId="490917128" sldId="1262"/>
            <ac:spMk id="6" creationId="{017950A8-4FE4-388F-8DA4-E425BF4145A8}"/>
          </ac:spMkLst>
        </pc:spChg>
        <pc:spChg chg="mod topLvl">
          <ac:chgData name="Roudebush, Hannah" userId="dfdc7856-5345-4c8c-b86b-5e6be02e76a0" providerId="ADAL" clId="{EF3277D6-BF95-4836-AF63-D8F682178682}" dt="2024-01-11T22:29:14.192" v="1090" actId="1076"/>
          <ac:spMkLst>
            <pc:docMk/>
            <pc:sldMk cId="490917128" sldId="1262"/>
            <ac:spMk id="7" creationId="{C1ABFE6A-3A0E-7BB2-D392-7CFDFF2F3E16}"/>
          </ac:spMkLst>
        </pc:spChg>
        <pc:spChg chg="del mod topLvl">
          <ac:chgData name="Roudebush, Hannah" userId="dfdc7856-5345-4c8c-b86b-5e6be02e76a0" providerId="ADAL" clId="{EF3277D6-BF95-4836-AF63-D8F682178682}" dt="2024-01-11T22:28:02.900" v="1080" actId="478"/>
          <ac:spMkLst>
            <pc:docMk/>
            <pc:sldMk cId="490917128" sldId="1262"/>
            <ac:spMk id="8" creationId="{0839F20C-DDCC-C526-836D-1E3C1BA87776}"/>
          </ac:spMkLst>
        </pc:spChg>
        <pc:spChg chg="add mod">
          <ac:chgData name="Roudebush, Hannah" userId="dfdc7856-5345-4c8c-b86b-5e6be02e76a0" providerId="ADAL" clId="{EF3277D6-BF95-4836-AF63-D8F682178682}" dt="2024-01-11T22:13:02.714" v="696" actId="1076"/>
          <ac:spMkLst>
            <pc:docMk/>
            <pc:sldMk cId="490917128" sldId="1262"/>
            <ac:spMk id="10" creationId="{ED0C0F25-9E3A-943D-914A-6EE60736B454}"/>
          </ac:spMkLst>
        </pc:spChg>
        <pc:spChg chg="add mod">
          <ac:chgData name="Roudebush, Hannah" userId="dfdc7856-5345-4c8c-b86b-5e6be02e76a0" providerId="ADAL" clId="{EF3277D6-BF95-4836-AF63-D8F682178682}" dt="2024-01-11T22:15:59.717" v="937" actId="20577"/>
          <ac:spMkLst>
            <pc:docMk/>
            <pc:sldMk cId="490917128" sldId="1262"/>
            <ac:spMk id="11" creationId="{CF82A6D1-2A61-B598-1438-7E4E841A3210}"/>
          </ac:spMkLst>
        </pc:spChg>
        <pc:spChg chg="add del mod">
          <ac:chgData name="Roudebush, Hannah" userId="dfdc7856-5345-4c8c-b86b-5e6be02e76a0" providerId="ADAL" clId="{EF3277D6-BF95-4836-AF63-D8F682178682}" dt="2024-01-11T22:28:05.686" v="1082"/>
          <ac:spMkLst>
            <pc:docMk/>
            <pc:sldMk cId="490917128" sldId="1262"/>
            <ac:spMk id="12" creationId="{B91F7479-7F2D-E898-EE1E-BAB229F76ECF}"/>
          </ac:spMkLst>
        </pc:spChg>
        <pc:spChg chg="add mod">
          <ac:chgData name="Roudebush, Hannah" userId="dfdc7856-5345-4c8c-b86b-5e6be02e76a0" providerId="ADAL" clId="{EF3277D6-BF95-4836-AF63-D8F682178682}" dt="2024-01-11T22:29:14.192" v="1090" actId="1076"/>
          <ac:spMkLst>
            <pc:docMk/>
            <pc:sldMk cId="490917128" sldId="1262"/>
            <ac:spMk id="13" creationId="{9678DA9E-F544-7EA9-F8A8-CB529861F3A7}"/>
          </ac:spMkLst>
        </pc:spChg>
        <pc:grpChg chg="add del mod">
          <ac:chgData name="Roudebush, Hannah" userId="dfdc7856-5345-4c8c-b86b-5e6be02e76a0" providerId="ADAL" clId="{EF3277D6-BF95-4836-AF63-D8F682178682}" dt="2024-01-11T22:12:19.762" v="687" actId="165"/>
          <ac:grpSpMkLst>
            <pc:docMk/>
            <pc:sldMk cId="490917128" sldId="1262"/>
            <ac:grpSpMk id="4" creationId="{77B785AC-AE2A-E598-4AD5-A6EAED0AC26F}"/>
          </ac:grpSpMkLst>
        </pc:grpChg>
        <pc:grpChg chg="add mod">
          <ac:chgData name="Roudebush, Hannah" userId="dfdc7856-5345-4c8c-b86b-5e6be02e76a0" providerId="ADAL" clId="{EF3277D6-BF95-4836-AF63-D8F682178682}" dt="2024-01-11T22:29:14.192" v="1090" actId="1076"/>
          <ac:grpSpMkLst>
            <pc:docMk/>
            <pc:sldMk cId="490917128" sldId="1262"/>
            <ac:grpSpMk id="14" creationId="{D70CB78F-4C83-8C46-062F-970A12A94017}"/>
          </ac:grpSpMkLst>
        </pc:grpChg>
        <pc:picChg chg="mod topLvl">
          <ac:chgData name="Roudebush, Hannah" userId="dfdc7856-5345-4c8c-b86b-5e6be02e76a0" providerId="ADAL" clId="{EF3277D6-BF95-4836-AF63-D8F682178682}" dt="2024-01-11T22:29:14.192" v="1090" actId="1076"/>
          <ac:picMkLst>
            <pc:docMk/>
            <pc:sldMk cId="490917128" sldId="1262"/>
            <ac:picMk id="5" creationId="{E7E22E68-A1D5-79D0-2047-75088E8B1B1E}"/>
          </ac:picMkLst>
        </pc:picChg>
      </pc:sldChg>
      <pc:sldChg chg="add del">
        <pc:chgData name="Roudebush, Hannah" userId="dfdc7856-5345-4c8c-b86b-5e6be02e76a0" providerId="ADAL" clId="{EF3277D6-BF95-4836-AF63-D8F682178682}" dt="2024-01-11T22:04:39.640" v="670" actId="47"/>
        <pc:sldMkLst>
          <pc:docMk/>
          <pc:sldMk cId="2710402721" sldId="1262"/>
        </pc:sldMkLst>
      </pc:sldChg>
      <pc:sldChg chg="addSp delSp modSp add mod modTransition">
        <pc:chgData name="Roudebush, Hannah" userId="dfdc7856-5345-4c8c-b86b-5e6be02e76a0" providerId="ADAL" clId="{EF3277D6-BF95-4836-AF63-D8F682178682}" dt="2024-01-11T22:27:02.388" v="1078"/>
        <pc:sldMkLst>
          <pc:docMk/>
          <pc:sldMk cId="2639222371" sldId="1263"/>
        </pc:sldMkLst>
        <pc:spChg chg="add mod">
          <ac:chgData name="Roudebush, Hannah" userId="dfdc7856-5345-4c8c-b86b-5e6be02e76a0" providerId="ADAL" clId="{EF3277D6-BF95-4836-AF63-D8F682178682}" dt="2024-01-11T22:18:43.676" v="981" actId="1076"/>
          <ac:spMkLst>
            <pc:docMk/>
            <pc:sldMk cId="2639222371" sldId="1263"/>
            <ac:spMk id="4" creationId="{04CEAC99-8357-1624-B7F4-4C5D4BB7D7DB}"/>
          </ac:spMkLst>
        </pc:spChg>
        <pc:spChg chg="del">
          <ac:chgData name="Roudebush, Hannah" userId="dfdc7856-5345-4c8c-b86b-5e6be02e76a0" providerId="ADAL" clId="{EF3277D6-BF95-4836-AF63-D8F682178682}" dt="2024-01-11T22:17:22.737" v="960" actId="478"/>
          <ac:spMkLst>
            <pc:docMk/>
            <pc:sldMk cId="2639222371" sldId="1263"/>
            <ac:spMk id="6" creationId="{017950A8-4FE4-388F-8DA4-E425BF4145A8}"/>
          </ac:spMkLst>
        </pc:spChg>
        <pc:spChg chg="del">
          <ac:chgData name="Roudebush, Hannah" userId="dfdc7856-5345-4c8c-b86b-5e6be02e76a0" providerId="ADAL" clId="{EF3277D6-BF95-4836-AF63-D8F682178682}" dt="2024-01-11T22:17:24.450" v="961" actId="478"/>
          <ac:spMkLst>
            <pc:docMk/>
            <pc:sldMk cId="2639222371" sldId="1263"/>
            <ac:spMk id="7" creationId="{C1ABFE6A-3A0E-7BB2-D392-7CFDFF2F3E16}"/>
          </ac:spMkLst>
        </pc:spChg>
        <pc:spChg chg="del">
          <ac:chgData name="Roudebush, Hannah" userId="dfdc7856-5345-4c8c-b86b-5e6be02e76a0" providerId="ADAL" clId="{EF3277D6-BF95-4836-AF63-D8F682178682}" dt="2024-01-11T22:17:20.137" v="959" actId="478"/>
          <ac:spMkLst>
            <pc:docMk/>
            <pc:sldMk cId="2639222371" sldId="1263"/>
            <ac:spMk id="8" creationId="{0839F20C-DDCC-C526-836D-1E3C1BA87776}"/>
          </ac:spMkLst>
        </pc:spChg>
        <pc:spChg chg="add mod">
          <ac:chgData name="Roudebush, Hannah" userId="dfdc7856-5345-4c8c-b86b-5e6be02e76a0" providerId="ADAL" clId="{EF3277D6-BF95-4836-AF63-D8F682178682}" dt="2024-01-11T22:20:03.546" v="1020" actId="20577"/>
          <ac:spMkLst>
            <pc:docMk/>
            <pc:sldMk cId="2639222371" sldId="1263"/>
            <ac:spMk id="9" creationId="{4D8848CC-7492-CA14-9D9C-16DFCE0C2EB1}"/>
          </ac:spMkLst>
        </pc:spChg>
        <pc:spChg chg="del">
          <ac:chgData name="Roudebush, Hannah" userId="dfdc7856-5345-4c8c-b86b-5e6be02e76a0" providerId="ADAL" clId="{EF3277D6-BF95-4836-AF63-D8F682178682}" dt="2024-01-11T22:17:12.366" v="958" actId="478"/>
          <ac:spMkLst>
            <pc:docMk/>
            <pc:sldMk cId="2639222371" sldId="1263"/>
            <ac:spMk id="10" creationId="{ED0C0F25-9E3A-943D-914A-6EE60736B454}"/>
          </ac:spMkLst>
        </pc:spChg>
        <pc:spChg chg="del">
          <ac:chgData name="Roudebush, Hannah" userId="dfdc7856-5345-4c8c-b86b-5e6be02e76a0" providerId="ADAL" clId="{EF3277D6-BF95-4836-AF63-D8F682178682}" dt="2024-01-11T22:17:12.366" v="958" actId="478"/>
          <ac:spMkLst>
            <pc:docMk/>
            <pc:sldMk cId="2639222371" sldId="1263"/>
            <ac:spMk id="11" creationId="{CF82A6D1-2A61-B598-1438-7E4E841A3210}"/>
          </ac:spMkLst>
        </pc:spChg>
        <pc:picChg chg="add mod">
          <ac:chgData name="Roudebush, Hannah" userId="dfdc7856-5345-4c8c-b86b-5e6be02e76a0" providerId="ADAL" clId="{EF3277D6-BF95-4836-AF63-D8F682178682}" dt="2024-01-11T22:18:47.172" v="982" actId="1076"/>
          <ac:picMkLst>
            <pc:docMk/>
            <pc:sldMk cId="2639222371" sldId="1263"/>
            <ac:picMk id="2" creationId="{B80BCBDB-8C6E-F569-BB9A-73F68FEA4F2D}"/>
          </ac:picMkLst>
        </pc:picChg>
        <pc:picChg chg="del">
          <ac:chgData name="Roudebush, Hannah" userId="dfdc7856-5345-4c8c-b86b-5e6be02e76a0" providerId="ADAL" clId="{EF3277D6-BF95-4836-AF63-D8F682178682}" dt="2024-01-11T22:17:12.366" v="958" actId="478"/>
          <ac:picMkLst>
            <pc:docMk/>
            <pc:sldMk cId="2639222371" sldId="1263"/>
            <ac:picMk id="5" creationId="{E7E22E68-A1D5-79D0-2047-75088E8B1B1E}"/>
          </ac:picMkLst>
        </pc:picChg>
      </pc:sldChg>
      <pc:sldChg chg="addSp modSp add mod modTransition">
        <pc:chgData name="Roudebush, Hannah" userId="dfdc7856-5345-4c8c-b86b-5e6be02e76a0" providerId="ADAL" clId="{EF3277D6-BF95-4836-AF63-D8F682178682}" dt="2024-01-11T22:27:02.388" v="1078"/>
        <pc:sldMkLst>
          <pc:docMk/>
          <pc:sldMk cId="3442207088" sldId="1264"/>
        </pc:sldMkLst>
        <pc:spChg chg="add mod">
          <ac:chgData name="Roudebush, Hannah" userId="dfdc7856-5345-4c8c-b86b-5e6be02e76a0" providerId="ADAL" clId="{EF3277D6-BF95-4836-AF63-D8F682178682}" dt="2024-01-11T22:20:47.978" v="1023" actId="1076"/>
          <ac:spMkLst>
            <pc:docMk/>
            <pc:sldMk cId="3442207088" sldId="1264"/>
            <ac:spMk id="4" creationId="{7CC81533-2DE2-049D-8F34-0CDD1CBCB750}"/>
          </ac:spMkLst>
        </pc:spChg>
        <pc:spChg chg="add mod">
          <ac:chgData name="Roudebush, Hannah" userId="dfdc7856-5345-4c8c-b86b-5e6be02e76a0" providerId="ADAL" clId="{EF3277D6-BF95-4836-AF63-D8F682178682}" dt="2024-01-11T22:20:38.198" v="1021"/>
          <ac:spMkLst>
            <pc:docMk/>
            <pc:sldMk cId="3442207088" sldId="1264"/>
            <ac:spMk id="7" creationId="{21EFCD08-FE30-F6BF-4FD1-16D960CCEACD}"/>
          </ac:spMkLst>
        </pc:spChg>
        <pc:spChg chg="add mod">
          <ac:chgData name="Roudebush, Hannah" userId="dfdc7856-5345-4c8c-b86b-5e6be02e76a0" providerId="ADAL" clId="{EF3277D6-BF95-4836-AF63-D8F682178682}" dt="2024-01-11T22:22:39.853" v="1033" actId="1582"/>
          <ac:spMkLst>
            <pc:docMk/>
            <pc:sldMk cId="3442207088" sldId="1264"/>
            <ac:spMk id="8" creationId="{881C1454-FAF3-8582-C15B-3DBC8ED6DA8A}"/>
          </ac:spMkLst>
        </pc:spChg>
        <pc:picChg chg="add mod">
          <ac:chgData name="Roudebush, Hannah" userId="dfdc7856-5345-4c8c-b86b-5e6be02e76a0" providerId="ADAL" clId="{EF3277D6-BF95-4836-AF63-D8F682178682}" dt="2024-01-11T22:20:42.281" v="1022" actId="1076"/>
          <ac:picMkLst>
            <pc:docMk/>
            <pc:sldMk cId="3442207088" sldId="1264"/>
            <ac:picMk id="2" creationId="{5E4E9B0B-FA80-81E4-3FC9-37062B452520}"/>
          </ac:picMkLst>
        </pc:picChg>
        <pc:picChg chg="add mod">
          <ac:chgData name="Roudebush, Hannah" userId="dfdc7856-5345-4c8c-b86b-5e6be02e76a0" providerId="ADAL" clId="{EF3277D6-BF95-4836-AF63-D8F682178682}" dt="2024-01-11T22:19:34.725" v="988" actId="1582"/>
          <ac:picMkLst>
            <pc:docMk/>
            <pc:sldMk cId="3442207088" sldId="1264"/>
            <ac:picMk id="5" creationId="{4EC3CCB7-EBC4-6F63-CE3B-8C328627A00C}"/>
          </ac:picMkLst>
        </pc:picChg>
        <pc:picChg chg="add mod">
          <ac:chgData name="Roudebush, Hannah" userId="dfdc7856-5345-4c8c-b86b-5e6be02e76a0" providerId="ADAL" clId="{EF3277D6-BF95-4836-AF63-D8F682178682}" dt="2024-01-11T22:19:34.725" v="988" actId="1582"/>
          <ac:picMkLst>
            <pc:docMk/>
            <pc:sldMk cId="3442207088" sldId="1264"/>
            <ac:picMk id="6" creationId="{3627ECEF-B4E1-1204-9304-0F8DEFD79BE8}"/>
          </ac:picMkLst>
        </pc:picChg>
      </pc:sldChg>
      <pc:sldChg chg="addSp delSp modSp add mod modTransition">
        <pc:chgData name="Roudebush, Hannah" userId="dfdc7856-5345-4c8c-b86b-5e6be02e76a0" providerId="ADAL" clId="{EF3277D6-BF95-4836-AF63-D8F682178682}" dt="2024-01-11T22:29:37.203" v="1091" actId="403"/>
        <pc:sldMkLst>
          <pc:docMk/>
          <pc:sldMk cId="1807139156" sldId="1265"/>
        </pc:sldMkLst>
        <pc:spChg chg="add mod">
          <ac:chgData name="Roudebush, Hannah" userId="dfdc7856-5345-4c8c-b86b-5e6be02e76a0" providerId="ADAL" clId="{EF3277D6-BF95-4836-AF63-D8F682178682}" dt="2024-01-11T22:20:59.340" v="1024"/>
          <ac:spMkLst>
            <pc:docMk/>
            <pc:sldMk cId="1807139156" sldId="1265"/>
            <ac:spMk id="2" creationId="{2388ACE7-8EF1-3242-2D61-BD093DD510FA}"/>
          </ac:spMkLst>
        </pc:spChg>
        <pc:spChg chg="add mod">
          <ac:chgData name="Roudebush, Hannah" userId="dfdc7856-5345-4c8c-b86b-5e6be02e76a0" providerId="ADAL" clId="{EF3277D6-BF95-4836-AF63-D8F682178682}" dt="2024-01-11T22:29:37.203" v="1091" actId="403"/>
          <ac:spMkLst>
            <pc:docMk/>
            <pc:sldMk cId="1807139156" sldId="1265"/>
            <ac:spMk id="6" creationId="{5D8F5480-10BE-9E74-D708-9E86F4364E56}"/>
          </ac:spMkLst>
        </pc:spChg>
        <pc:picChg chg="add mod">
          <ac:chgData name="Roudebush, Hannah" userId="dfdc7856-5345-4c8c-b86b-5e6be02e76a0" providerId="ADAL" clId="{EF3277D6-BF95-4836-AF63-D8F682178682}" dt="2024-01-11T22:23:22.652" v="1040" actId="1582"/>
          <ac:picMkLst>
            <pc:docMk/>
            <pc:sldMk cId="1807139156" sldId="1265"/>
            <ac:picMk id="4" creationId="{98F2F585-50F2-1F05-F02F-C24428F49ADB}"/>
          </ac:picMkLst>
        </pc:picChg>
        <pc:picChg chg="add del mod">
          <ac:chgData name="Roudebush, Hannah" userId="dfdc7856-5345-4c8c-b86b-5e6be02e76a0" providerId="ADAL" clId="{EF3277D6-BF95-4836-AF63-D8F682178682}" dt="2024-01-11T22:23:07.337" v="1036" actId="478"/>
          <ac:picMkLst>
            <pc:docMk/>
            <pc:sldMk cId="1807139156" sldId="1265"/>
            <ac:picMk id="5" creationId="{E03E4459-FF6E-5762-37F2-9294E0C30E32}"/>
          </ac:picMkLst>
        </pc:picChg>
      </pc:sldChg>
      <pc:sldChg chg="addSp modSp add mod modTransition">
        <pc:chgData name="Roudebush, Hannah" userId="dfdc7856-5345-4c8c-b86b-5e6be02e76a0" providerId="ADAL" clId="{EF3277D6-BF95-4836-AF63-D8F682178682}" dt="2024-01-11T22:27:02.388" v="1078"/>
        <pc:sldMkLst>
          <pc:docMk/>
          <pc:sldMk cId="3714670903" sldId="1266"/>
        </pc:sldMkLst>
        <pc:spChg chg="add mod">
          <ac:chgData name="Roudebush, Hannah" userId="dfdc7856-5345-4c8c-b86b-5e6be02e76a0" providerId="ADAL" clId="{EF3277D6-BF95-4836-AF63-D8F682178682}" dt="2024-01-11T22:24:57.772" v="1056" actId="113"/>
          <ac:spMkLst>
            <pc:docMk/>
            <pc:sldMk cId="3714670903" sldId="1266"/>
            <ac:spMk id="2" creationId="{74566F88-14BF-A8EB-532B-56244A9F9436}"/>
          </ac:spMkLst>
        </pc:spChg>
        <pc:spChg chg="add mod">
          <ac:chgData name="Roudebush, Hannah" userId="dfdc7856-5345-4c8c-b86b-5e6be02e76a0" providerId="ADAL" clId="{EF3277D6-BF95-4836-AF63-D8F682178682}" dt="2024-01-11T22:24:48.553" v="1055"/>
          <ac:spMkLst>
            <pc:docMk/>
            <pc:sldMk cId="3714670903" sldId="1266"/>
            <ac:spMk id="5" creationId="{98992D5A-4906-E8B6-C33E-8DDC3A22E880}"/>
          </ac:spMkLst>
        </pc:spChg>
        <pc:spChg chg="add mod">
          <ac:chgData name="Roudebush, Hannah" userId="dfdc7856-5345-4c8c-b86b-5e6be02e76a0" providerId="ADAL" clId="{EF3277D6-BF95-4836-AF63-D8F682178682}" dt="2024-01-11T22:25:25.094" v="1060" actId="14100"/>
          <ac:spMkLst>
            <pc:docMk/>
            <pc:sldMk cId="3714670903" sldId="1266"/>
            <ac:spMk id="6" creationId="{468A8A95-7784-A9AA-7570-1C8BBC8AD873}"/>
          </ac:spMkLst>
        </pc:spChg>
        <pc:picChg chg="add mod">
          <ac:chgData name="Roudebush, Hannah" userId="dfdc7856-5345-4c8c-b86b-5e6be02e76a0" providerId="ADAL" clId="{EF3277D6-BF95-4836-AF63-D8F682178682}" dt="2024-01-11T22:25:34.624" v="1062" actId="1582"/>
          <ac:picMkLst>
            <pc:docMk/>
            <pc:sldMk cId="3714670903" sldId="1266"/>
            <ac:picMk id="4" creationId="{83910D5A-D258-D7D1-2C80-09EEB1F54B45}"/>
          </ac:picMkLst>
        </pc:picChg>
      </pc:sldChg>
      <pc:sldChg chg="addSp modSp add mod modTransition">
        <pc:chgData name="Roudebush, Hannah" userId="dfdc7856-5345-4c8c-b86b-5e6be02e76a0" providerId="ADAL" clId="{EF3277D6-BF95-4836-AF63-D8F682178682}" dt="2024-01-11T22:27:02.388" v="1078"/>
        <pc:sldMkLst>
          <pc:docMk/>
          <pc:sldMk cId="3620708900" sldId="1267"/>
        </pc:sldMkLst>
        <pc:spChg chg="add mod">
          <ac:chgData name="Roudebush, Hannah" userId="dfdc7856-5345-4c8c-b86b-5e6be02e76a0" providerId="ADAL" clId="{EF3277D6-BF95-4836-AF63-D8F682178682}" dt="2024-01-11T22:26:32.274" v="1075" actId="1076"/>
          <ac:spMkLst>
            <pc:docMk/>
            <pc:sldMk cId="3620708900" sldId="1267"/>
            <ac:spMk id="2" creationId="{4E0A4E6A-61D0-2B7D-2FE3-7B51F1FAD9CC}"/>
          </ac:spMkLst>
        </pc:spChg>
        <pc:spChg chg="add mod">
          <ac:chgData name="Roudebush, Hannah" userId="dfdc7856-5345-4c8c-b86b-5e6be02e76a0" providerId="ADAL" clId="{EF3277D6-BF95-4836-AF63-D8F682178682}" dt="2024-01-11T22:26:23.285" v="1073"/>
          <ac:spMkLst>
            <pc:docMk/>
            <pc:sldMk cId="3620708900" sldId="1267"/>
            <ac:spMk id="5" creationId="{09FDB18A-E09A-528C-4F7F-D3E99D0155F6}"/>
          </ac:spMkLst>
        </pc:spChg>
        <pc:picChg chg="add mod">
          <ac:chgData name="Roudebush, Hannah" userId="dfdc7856-5345-4c8c-b86b-5e6be02e76a0" providerId="ADAL" clId="{EF3277D6-BF95-4836-AF63-D8F682178682}" dt="2024-01-11T22:26:28.422" v="1074" actId="1076"/>
          <ac:picMkLst>
            <pc:docMk/>
            <pc:sldMk cId="3620708900" sldId="1267"/>
            <ac:picMk id="4" creationId="{6458A759-B95D-B479-A042-D2FFD3D63CFF}"/>
          </ac:picMkLst>
        </pc:picChg>
      </pc:sldChg>
      <pc:sldChg chg="add del">
        <pc:chgData name="Roudebush, Hannah" userId="dfdc7856-5345-4c8c-b86b-5e6be02e76a0" providerId="ADAL" clId="{EF3277D6-BF95-4836-AF63-D8F682178682}" dt="2024-01-11T22:26:36.949" v="1077" actId="47"/>
        <pc:sldMkLst>
          <pc:docMk/>
          <pc:sldMk cId="2547124170" sldId="1268"/>
        </pc:sldMkLst>
      </pc:sldChg>
      <pc:sldMasterChg chg="del delSldLayout">
        <pc:chgData name="Roudebush, Hannah" userId="dfdc7856-5345-4c8c-b86b-5e6be02e76a0" providerId="ADAL" clId="{EF3277D6-BF95-4836-AF63-D8F682178682}" dt="2024-01-11T22:16:57.205" v="956" actId="47"/>
        <pc:sldMasterMkLst>
          <pc:docMk/>
          <pc:sldMasterMk cId="2460954070" sldId="2147483745"/>
        </pc:sldMasterMkLst>
        <pc:sldLayoutChg chg="del">
          <pc:chgData name="Roudebush, Hannah" userId="dfdc7856-5345-4c8c-b86b-5e6be02e76a0" providerId="ADAL" clId="{EF3277D6-BF95-4836-AF63-D8F682178682}" dt="2024-01-11T22:16:57.205" v="956" actId="47"/>
          <pc:sldLayoutMkLst>
            <pc:docMk/>
            <pc:sldMasterMk cId="2460954070" sldId="2147483745"/>
            <pc:sldLayoutMk cId="1718958274" sldId="2147483669"/>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3479445657" sldId="2147483671"/>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2202905451" sldId="2147483736"/>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3733172339" sldId="2147483737"/>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2385387890" sldId="2147483738"/>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3171841454" sldId="2147483739"/>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3146388984" sldId="2147483740"/>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1203092039" sldId="2147483741"/>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949138452" sldId="2147483742"/>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2591524520" sldId="2147483743"/>
          </pc:sldLayoutMkLst>
        </pc:sldLayoutChg>
        <pc:sldLayoutChg chg="del">
          <pc:chgData name="Roudebush, Hannah" userId="dfdc7856-5345-4c8c-b86b-5e6be02e76a0" providerId="ADAL" clId="{EF3277D6-BF95-4836-AF63-D8F682178682}" dt="2024-01-11T22:16:57.205" v="956" actId="47"/>
          <pc:sldLayoutMkLst>
            <pc:docMk/>
            <pc:sldMasterMk cId="2460954070" sldId="2147483745"/>
            <pc:sldLayoutMk cId="3210312558" sldId="2147483744"/>
          </pc:sldLayoutMkLst>
        </pc:sldLayoutChg>
      </pc:sldMasterChg>
      <pc:sldMasterChg chg="del delSldLayout">
        <pc:chgData name="Roudebush, Hannah" userId="dfdc7856-5345-4c8c-b86b-5e6be02e76a0" providerId="ADAL" clId="{EF3277D6-BF95-4836-AF63-D8F682178682}" dt="2024-01-11T22:21:27.698" v="1025" actId="47"/>
        <pc:sldMasterMkLst>
          <pc:docMk/>
          <pc:sldMasterMk cId="417935107" sldId="2147483832"/>
        </pc:sldMasterMkLst>
        <pc:sldLayoutChg chg="del">
          <pc:chgData name="Roudebush, Hannah" userId="dfdc7856-5345-4c8c-b86b-5e6be02e76a0" providerId="ADAL" clId="{EF3277D6-BF95-4836-AF63-D8F682178682}" dt="2024-01-11T22:21:27.698" v="1025" actId="47"/>
          <pc:sldLayoutMkLst>
            <pc:docMk/>
            <pc:sldMasterMk cId="417935107" sldId="2147483832"/>
            <pc:sldLayoutMk cId="2532292785" sldId="2147483831"/>
          </pc:sldLayoutMkLst>
        </pc:sldLayoutChg>
      </pc:sldMasterChg>
      <pc:sldMasterChg chg="del delSldLayout">
        <pc:chgData name="Roudebush, Hannah" userId="dfdc7856-5345-4c8c-b86b-5e6be02e76a0" providerId="ADAL" clId="{EF3277D6-BF95-4836-AF63-D8F682178682}" dt="2024-01-11T22:21:27.698" v="1025" actId="47"/>
        <pc:sldMasterMkLst>
          <pc:docMk/>
          <pc:sldMasterMk cId="417935107" sldId="2147483835"/>
        </pc:sldMasterMkLst>
        <pc:sldLayoutChg chg="del">
          <pc:chgData name="Roudebush, Hannah" userId="dfdc7856-5345-4c8c-b86b-5e6be02e76a0" providerId="ADAL" clId="{EF3277D6-BF95-4836-AF63-D8F682178682}" dt="2024-01-11T22:21:27.698" v="1025" actId="47"/>
          <pc:sldLayoutMkLst>
            <pc:docMk/>
            <pc:sldMasterMk cId="417935107" sldId="2147483835"/>
            <pc:sldLayoutMk cId="3337500455" sldId="2147483728"/>
          </pc:sldLayoutMkLst>
        </pc:sldLayoutChg>
      </pc:sldMasterChg>
    </pc:docChg>
  </pc:docChgLst>
  <pc:docChgLst>
    <pc:chgData name="Roudebush, Hannah" userId="dfdc7856-5345-4c8c-b86b-5e6be02e76a0" providerId="ADAL" clId="{52D07177-B034-4EFD-8DE5-99ED60987B32}"/>
    <pc:docChg chg="undo custSel addSld delSld modSld">
      <pc:chgData name="Roudebush, Hannah" userId="dfdc7856-5345-4c8c-b86b-5e6be02e76a0" providerId="ADAL" clId="{52D07177-B034-4EFD-8DE5-99ED60987B32}" dt="2023-12-01T21:29:27.543" v="1456" actId="20577"/>
      <pc:docMkLst>
        <pc:docMk/>
      </pc:docMkLst>
      <pc:sldChg chg="del">
        <pc:chgData name="Roudebush, Hannah" userId="dfdc7856-5345-4c8c-b86b-5e6be02e76a0" providerId="ADAL" clId="{52D07177-B034-4EFD-8DE5-99ED60987B32}" dt="2023-12-01T15:47:37.436" v="3" actId="47"/>
        <pc:sldMkLst>
          <pc:docMk/>
          <pc:sldMk cId="1532336098" sldId="264"/>
        </pc:sldMkLst>
      </pc:sldChg>
      <pc:sldChg chg="del">
        <pc:chgData name="Roudebush, Hannah" userId="dfdc7856-5345-4c8c-b86b-5e6be02e76a0" providerId="ADAL" clId="{52D07177-B034-4EFD-8DE5-99ED60987B32}" dt="2023-12-01T15:47:37.436" v="3" actId="47"/>
        <pc:sldMkLst>
          <pc:docMk/>
          <pc:sldMk cId="1204174381" sldId="265"/>
        </pc:sldMkLst>
      </pc:sldChg>
      <pc:sldChg chg="del">
        <pc:chgData name="Roudebush, Hannah" userId="dfdc7856-5345-4c8c-b86b-5e6be02e76a0" providerId="ADAL" clId="{52D07177-B034-4EFD-8DE5-99ED60987B32}" dt="2023-12-01T15:48:29.641" v="10" actId="47"/>
        <pc:sldMkLst>
          <pc:docMk/>
          <pc:sldMk cId="3435100101" sldId="266"/>
        </pc:sldMkLst>
      </pc:sldChg>
      <pc:sldChg chg="del">
        <pc:chgData name="Roudebush, Hannah" userId="dfdc7856-5345-4c8c-b86b-5e6be02e76a0" providerId="ADAL" clId="{52D07177-B034-4EFD-8DE5-99ED60987B32}" dt="2023-12-01T15:49:17.991" v="26" actId="47"/>
        <pc:sldMkLst>
          <pc:docMk/>
          <pc:sldMk cId="4151230092" sldId="267"/>
        </pc:sldMkLst>
      </pc:sldChg>
      <pc:sldChg chg="del">
        <pc:chgData name="Roudebush, Hannah" userId="dfdc7856-5345-4c8c-b86b-5e6be02e76a0" providerId="ADAL" clId="{52D07177-B034-4EFD-8DE5-99ED60987B32}" dt="2023-12-01T15:49:37.929" v="33" actId="47"/>
        <pc:sldMkLst>
          <pc:docMk/>
          <pc:sldMk cId="3171662147" sldId="268"/>
        </pc:sldMkLst>
      </pc:sldChg>
      <pc:sldChg chg="del">
        <pc:chgData name="Roudebush, Hannah" userId="dfdc7856-5345-4c8c-b86b-5e6be02e76a0" providerId="ADAL" clId="{52D07177-B034-4EFD-8DE5-99ED60987B32}" dt="2023-12-01T15:50:05.628" v="64" actId="47"/>
        <pc:sldMkLst>
          <pc:docMk/>
          <pc:sldMk cId="819706586" sldId="269"/>
        </pc:sldMkLst>
      </pc:sldChg>
      <pc:sldChg chg="del">
        <pc:chgData name="Roudebush, Hannah" userId="dfdc7856-5345-4c8c-b86b-5e6be02e76a0" providerId="ADAL" clId="{52D07177-B034-4EFD-8DE5-99ED60987B32}" dt="2023-12-01T15:53:37.051" v="142" actId="47"/>
        <pc:sldMkLst>
          <pc:docMk/>
          <pc:sldMk cId="4013391304" sldId="270"/>
        </pc:sldMkLst>
      </pc:sldChg>
      <pc:sldChg chg="del">
        <pc:chgData name="Roudebush, Hannah" userId="dfdc7856-5345-4c8c-b86b-5e6be02e76a0" providerId="ADAL" clId="{52D07177-B034-4EFD-8DE5-99ED60987B32}" dt="2023-12-01T15:50:25.427" v="71" actId="47"/>
        <pc:sldMkLst>
          <pc:docMk/>
          <pc:sldMk cId="2713518940" sldId="271"/>
        </pc:sldMkLst>
      </pc:sldChg>
      <pc:sldChg chg="del">
        <pc:chgData name="Roudebush, Hannah" userId="dfdc7856-5345-4c8c-b86b-5e6be02e76a0" providerId="ADAL" clId="{52D07177-B034-4EFD-8DE5-99ED60987B32}" dt="2023-12-01T15:53:50.604" v="144" actId="47"/>
        <pc:sldMkLst>
          <pc:docMk/>
          <pc:sldMk cId="1226672682" sldId="272"/>
        </pc:sldMkLst>
      </pc:sldChg>
      <pc:sldChg chg="setBg">
        <pc:chgData name="Roudebush, Hannah" userId="dfdc7856-5345-4c8c-b86b-5e6be02e76a0" providerId="ADAL" clId="{52D07177-B034-4EFD-8DE5-99ED60987B32}" dt="2023-12-01T15:54:20.095" v="145"/>
        <pc:sldMkLst>
          <pc:docMk/>
          <pc:sldMk cId="3219861823" sldId="273"/>
        </pc:sldMkLst>
      </pc:sldChg>
      <pc:sldChg chg="del">
        <pc:chgData name="Roudebush, Hannah" userId="dfdc7856-5345-4c8c-b86b-5e6be02e76a0" providerId="ADAL" clId="{52D07177-B034-4EFD-8DE5-99ED60987B32}" dt="2023-12-01T15:53:39.218" v="143" actId="47"/>
        <pc:sldMkLst>
          <pc:docMk/>
          <pc:sldMk cId="673876773" sldId="274"/>
        </pc:sldMkLst>
      </pc:sldChg>
      <pc:sldChg chg="addSp delSp modSp add mod">
        <pc:chgData name="Roudebush, Hannah" userId="dfdc7856-5345-4c8c-b86b-5e6be02e76a0" providerId="ADAL" clId="{52D07177-B034-4EFD-8DE5-99ED60987B32}" dt="2023-12-01T21:12:18.906" v="466" actId="20577"/>
        <pc:sldMkLst>
          <pc:docMk/>
          <pc:sldMk cId="4153696969" sldId="284"/>
        </pc:sldMkLst>
        <pc:spChg chg="mod">
          <ac:chgData name="Roudebush, Hannah" userId="dfdc7856-5345-4c8c-b86b-5e6be02e76a0" providerId="ADAL" clId="{52D07177-B034-4EFD-8DE5-99ED60987B32}" dt="2023-12-01T21:04:04.503" v="255" actId="20577"/>
          <ac:spMkLst>
            <pc:docMk/>
            <pc:sldMk cId="4153696969" sldId="284"/>
            <ac:spMk id="4" creationId="{0C6EEEE4-6D16-4DD7-6DCE-565043A6E7E2}"/>
          </ac:spMkLst>
        </pc:spChg>
        <pc:spChg chg="mod">
          <ac:chgData name="Roudebush, Hannah" userId="dfdc7856-5345-4c8c-b86b-5e6be02e76a0" providerId="ADAL" clId="{52D07177-B034-4EFD-8DE5-99ED60987B32}" dt="2023-12-01T21:04:57.608" v="301" actId="20577"/>
          <ac:spMkLst>
            <pc:docMk/>
            <pc:sldMk cId="4153696969" sldId="284"/>
            <ac:spMk id="9" creationId="{3A6D4B68-D8F0-510C-0E88-B8C8C391257E}"/>
          </ac:spMkLst>
        </pc:spChg>
        <pc:spChg chg="mod">
          <ac:chgData name="Roudebush, Hannah" userId="dfdc7856-5345-4c8c-b86b-5e6be02e76a0" providerId="ADAL" clId="{52D07177-B034-4EFD-8DE5-99ED60987B32}" dt="2023-12-01T21:05:11.214" v="304" actId="20577"/>
          <ac:spMkLst>
            <pc:docMk/>
            <pc:sldMk cId="4153696969" sldId="284"/>
            <ac:spMk id="10" creationId="{F304D5B0-DBA2-4DFD-8BE4-9FAE13DD2718}"/>
          </ac:spMkLst>
        </pc:spChg>
        <pc:spChg chg="mod">
          <ac:chgData name="Roudebush, Hannah" userId="dfdc7856-5345-4c8c-b86b-5e6be02e76a0" providerId="ADAL" clId="{52D07177-B034-4EFD-8DE5-99ED60987B32}" dt="2023-12-01T21:05:02.090" v="303" actId="20577"/>
          <ac:spMkLst>
            <pc:docMk/>
            <pc:sldMk cId="4153696969" sldId="284"/>
            <ac:spMk id="11" creationId="{07FD8235-4F5A-432F-F3D9-BF89F33F9D28}"/>
          </ac:spMkLst>
        </pc:spChg>
        <pc:spChg chg="mod">
          <ac:chgData name="Roudebush, Hannah" userId="dfdc7856-5345-4c8c-b86b-5e6be02e76a0" providerId="ADAL" clId="{52D07177-B034-4EFD-8DE5-99ED60987B32}" dt="2023-12-01T21:05:26.041" v="305" actId="20577"/>
          <ac:spMkLst>
            <pc:docMk/>
            <pc:sldMk cId="4153696969" sldId="284"/>
            <ac:spMk id="18" creationId="{A9BFED38-7256-E74B-2E22-53E06CD498C5}"/>
          </ac:spMkLst>
        </pc:spChg>
        <pc:spChg chg="mod">
          <ac:chgData name="Roudebush, Hannah" userId="dfdc7856-5345-4c8c-b86b-5e6be02e76a0" providerId="ADAL" clId="{52D07177-B034-4EFD-8DE5-99ED60987B32}" dt="2023-12-01T21:12:18.906" v="466" actId="20577"/>
          <ac:spMkLst>
            <pc:docMk/>
            <pc:sldMk cId="4153696969" sldId="284"/>
            <ac:spMk id="19" creationId="{11961207-44FE-07EE-347D-3D6B4FFF54AC}"/>
          </ac:spMkLst>
        </pc:spChg>
        <pc:spChg chg="mod">
          <ac:chgData name="Roudebush, Hannah" userId="dfdc7856-5345-4c8c-b86b-5e6be02e76a0" providerId="ADAL" clId="{52D07177-B034-4EFD-8DE5-99ED60987B32}" dt="2023-12-01T21:10:42.248" v="412" actId="20577"/>
          <ac:spMkLst>
            <pc:docMk/>
            <pc:sldMk cId="4153696969" sldId="284"/>
            <ac:spMk id="20" creationId="{514C3601-6D58-41A4-AE6D-8EEB44709DBC}"/>
          </ac:spMkLst>
        </pc:spChg>
        <pc:spChg chg="add del">
          <ac:chgData name="Roudebush, Hannah" userId="dfdc7856-5345-4c8c-b86b-5e6be02e76a0" providerId="ADAL" clId="{52D07177-B034-4EFD-8DE5-99ED60987B32}" dt="2023-12-01T21:05:45.953" v="310" actId="478"/>
          <ac:spMkLst>
            <pc:docMk/>
            <pc:sldMk cId="4153696969" sldId="284"/>
            <ac:spMk id="21" creationId="{B24F962F-A205-3202-5245-52156F727021}"/>
          </ac:spMkLst>
        </pc:spChg>
        <pc:grpChg chg="mod">
          <ac:chgData name="Roudebush, Hannah" userId="dfdc7856-5345-4c8c-b86b-5e6be02e76a0" providerId="ADAL" clId="{52D07177-B034-4EFD-8DE5-99ED60987B32}" dt="2023-12-01T21:07:22.997" v="330" actId="1076"/>
          <ac:grpSpMkLst>
            <pc:docMk/>
            <pc:sldMk cId="4153696969" sldId="284"/>
            <ac:grpSpMk id="24" creationId="{AA891BBD-8C0C-29F3-B5CB-6F33550BCBD1}"/>
          </ac:grpSpMkLst>
        </pc:grpChg>
        <pc:picChg chg="add mod">
          <ac:chgData name="Roudebush, Hannah" userId="dfdc7856-5345-4c8c-b86b-5e6be02e76a0" providerId="ADAL" clId="{52D07177-B034-4EFD-8DE5-99ED60987B32}" dt="2023-12-01T21:06:42.177" v="320" actId="207"/>
          <ac:picMkLst>
            <pc:docMk/>
            <pc:sldMk cId="4153696969" sldId="284"/>
            <ac:picMk id="5" creationId="{83D49AE8-49EE-CD60-1327-1FBDD9DCF4C1}"/>
          </ac:picMkLst>
        </pc:picChg>
        <pc:picChg chg="add mod">
          <ac:chgData name="Roudebush, Hannah" userId="dfdc7856-5345-4c8c-b86b-5e6be02e76a0" providerId="ADAL" clId="{52D07177-B034-4EFD-8DE5-99ED60987B32}" dt="2023-12-01T21:07:30.106" v="331" actId="1076"/>
          <ac:picMkLst>
            <pc:docMk/>
            <pc:sldMk cId="4153696969" sldId="284"/>
            <ac:picMk id="7" creationId="{FB438686-99AE-772C-C00E-1B64C3B26B84}"/>
          </ac:picMkLst>
        </pc:picChg>
        <pc:picChg chg="add mod">
          <ac:chgData name="Roudebush, Hannah" userId="dfdc7856-5345-4c8c-b86b-5e6be02e76a0" providerId="ADAL" clId="{52D07177-B034-4EFD-8DE5-99ED60987B32}" dt="2023-12-01T21:08:02.502" v="336" actId="207"/>
          <ac:picMkLst>
            <pc:docMk/>
            <pc:sldMk cId="4153696969" sldId="284"/>
            <ac:picMk id="12" creationId="{2B794876-CCE0-93A0-7E36-51BC4F9033EC}"/>
          </ac:picMkLst>
        </pc:picChg>
        <pc:picChg chg="del">
          <ac:chgData name="Roudebush, Hannah" userId="dfdc7856-5345-4c8c-b86b-5e6be02e76a0" providerId="ADAL" clId="{52D07177-B034-4EFD-8DE5-99ED60987B32}" dt="2023-12-01T21:05:47.765" v="311" actId="478"/>
          <ac:picMkLst>
            <pc:docMk/>
            <pc:sldMk cId="4153696969" sldId="284"/>
            <ac:picMk id="13" creationId="{6F6B3AAC-3156-2602-7859-9C8C207E566D}"/>
          </ac:picMkLst>
        </pc:picChg>
        <pc:picChg chg="del">
          <ac:chgData name="Roudebush, Hannah" userId="dfdc7856-5345-4c8c-b86b-5e6be02e76a0" providerId="ADAL" clId="{52D07177-B034-4EFD-8DE5-99ED60987B32}" dt="2023-12-01T21:05:39.810" v="308" actId="478"/>
          <ac:picMkLst>
            <pc:docMk/>
            <pc:sldMk cId="4153696969" sldId="284"/>
            <ac:picMk id="15" creationId="{17CD2E6F-EBFF-3C2D-E1D8-B5F45D2907A6}"/>
          </ac:picMkLst>
        </pc:picChg>
        <pc:picChg chg="del">
          <ac:chgData name="Roudebush, Hannah" userId="dfdc7856-5345-4c8c-b86b-5e6be02e76a0" providerId="ADAL" clId="{52D07177-B034-4EFD-8DE5-99ED60987B32}" dt="2023-12-01T21:05:36.424" v="307" actId="478"/>
          <ac:picMkLst>
            <pc:docMk/>
            <pc:sldMk cId="4153696969" sldId="284"/>
            <ac:picMk id="17" creationId="{EABED438-E081-A4C0-BA3F-016DCC59F8D9}"/>
          </ac:picMkLst>
        </pc:picChg>
      </pc:sldChg>
      <pc:sldChg chg="delSp modSp mod">
        <pc:chgData name="Roudebush, Hannah" userId="dfdc7856-5345-4c8c-b86b-5e6be02e76a0" providerId="ADAL" clId="{52D07177-B034-4EFD-8DE5-99ED60987B32}" dt="2023-12-01T15:45:53.737" v="2" actId="478"/>
        <pc:sldMkLst>
          <pc:docMk/>
          <pc:sldMk cId="3542784642" sldId="296"/>
        </pc:sldMkLst>
        <pc:spChg chg="del mod">
          <ac:chgData name="Roudebush, Hannah" userId="dfdc7856-5345-4c8c-b86b-5e6be02e76a0" providerId="ADAL" clId="{52D07177-B034-4EFD-8DE5-99ED60987B32}" dt="2023-12-01T15:45:50.452" v="1" actId="478"/>
          <ac:spMkLst>
            <pc:docMk/>
            <pc:sldMk cId="3542784642" sldId="296"/>
            <ac:spMk id="4" creationId="{AA210248-8D7F-8F77-397B-47ED96EDE840}"/>
          </ac:spMkLst>
        </pc:spChg>
        <pc:spChg chg="del">
          <ac:chgData name="Roudebush, Hannah" userId="dfdc7856-5345-4c8c-b86b-5e6be02e76a0" providerId="ADAL" clId="{52D07177-B034-4EFD-8DE5-99ED60987B32}" dt="2023-12-01T15:45:53.737" v="2" actId="478"/>
          <ac:spMkLst>
            <pc:docMk/>
            <pc:sldMk cId="3542784642" sldId="296"/>
            <ac:spMk id="7" creationId="{4C5BFC36-25DD-9560-21A0-FB13B62029F2}"/>
          </ac:spMkLst>
        </pc:spChg>
      </pc:sldChg>
      <pc:sldChg chg="addSp delSp modSp new mod">
        <pc:chgData name="Roudebush, Hannah" userId="dfdc7856-5345-4c8c-b86b-5e6be02e76a0" providerId="ADAL" clId="{52D07177-B034-4EFD-8DE5-99ED60987B32}" dt="2023-12-01T15:53:24.232" v="141" actId="207"/>
        <pc:sldMkLst>
          <pc:docMk/>
          <pc:sldMk cId="3460788775" sldId="303"/>
        </pc:sldMkLst>
        <pc:spChg chg="del">
          <ac:chgData name="Roudebush, Hannah" userId="dfdc7856-5345-4c8c-b86b-5e6be02e76a0" providerId="ADAL" clId="{52D07177-B034-4EFD-8DE5-99ED60987B32}" dt="2023-12-01T15:47:55.188" v="5" actId="478"/>
          <ac:spMkLst>
            <pc:docMk/>
            <pc:sldMk cId="3460788775" sldId="303"/>
            <ac:spMk id="2" creationId="{72F76DCC-D212-66FA-1398-84091CC195DF}"/>
          </ac:spMkLst>
        </pc:spChg>
        <pc:spChg chg="add del mod">
          <ac:chgData name="Roudebush, Hannah" userId="dfdc7856-5345-4c8c-b86b-5e6be02e76a0" providerId="ADAL" clId="{52D07177-B034-4EFD-8DE5-99ED60987B32}" dt="2023-12-01T15:49:09.164" v="20" actId="478"/>
          <ac:spMkLst>
            <pc:docMk/>
            <pc:sldMk cId="3460788775" sldId="303"/>
            <ac:spMk id="5" creationId="{9A8E3015-D59F-2EC9-F890-EA27A946BC79}"/>
          </ac:spMkLst>
        </pc:spChg>
        <pc:spChg chg="add del mod">
          <ac:chgData name="Roudebush, Hannah" userId="dfdc7856-5345-4c8c-b86b-5e6be02e76a0" providerId="ADAL" clId="{52D07177-B034-4EFD-8DE5-99ED60987B32}" dt="2023-12-01T15:49:09.173" v="22"/>
          <ac:spMkLst>
            <pc:docMk/>
            <pc:sldMk cId="3460788775" sldId="303"/>
            <ac:spMk id="7" creationId="{B9333774-F3E7-8708-B739-85871F72FE2D}"/>
          </ac:spMkLst>
        </pc:spChg>
        <pc:spChg chg="add mod">
          <ac:chgData name="Roudebush, Hannah" userId="dfdc7856-5345-4c8c-b86b-5e6be02e76a0" providerId="ADAL" clId="{52D07177-B034-4EFD-8DE5-99ED60987B32}" dt="2023-12-01T15:52:33.399" v="132" actId="14100"/>
          <ac:spMkLst>
            <pc:docMk/>
            <pc:sldMk cId="3460788775" sldId="303"/>
            <ac:spMk id="9" creationId="{22E94E2B-98A5-2A5B-A7AA-C4F175918969}"/>
          </ac:spMkLst>
        </pc:spChg>
        <pc:spChg chg="add mod">
          <ac:chgData name="Roudebush, Hannah" userId="dfdc7856-5345-4c8c-b86b-5e6be02e76a0" providerId="ADAL" clId="{52D07177-B034-4EFD-8DE5-99ED60987B32}" dt="2023-12-01T15:52:17.964" v="130" actId="1076"/>
          <ac:spMkLst>
            <pc:docMk/>
            <pc:sldMk cId="3460788775" sldId="303"/>
            <ac:spMk id="11" creationId="{B9D30100-78C0-D48D-8C11-7D188C5D76E1}"/>
          </ac:spMkLst>
        </pc:spChg>
        <pc:spChg chg="add mod">
          <ac:chgData name="Roudebush, Hannah" userId="dfdc7856-5345-4c8c-b86b-5e6be02e76a0" providerId="ADAL" clId="{52D07177-B034-4EFD-8DE5-99ED60987B32}" dt="2023-12-01T15:53:24.232" v="141" actId="207"/>
          <ac:spMkLst>
            <pc:docMk/>
            <pc:sldMk cId="3460788775" sldId="303"/>
            <ac:spMk id="13" creationId="{6F69AEC9-50B2-6392-21A4-FD50BED4CD2E}"/>
          </ac:spMkLst>
        </pc:spChg>
        <pc:picChg chg="add mod">
          <ac:chgData name="Roudebush, Hannah" userId="dfdc7856-5345-4c8c-b86b-5e6be02e76a0" providerId="ADAL" clId="{52D07177-B034-4EFD-8DE5-99ED60987B32}" dt="2023-12-01T15:53:03.309" v="138" actId="208"/>
          <ac:picMkLst>
            <pc:docMk/>
            <pc:sldMk cId="3460788775" sldId="303"/>
            <ac:picMk id="12" creationId="{89C536A2-F98E-05A2-183C-9C0980567004}"/>
          </ac:picMkLst>
        </pc:picChg>
      </pc:sldChg>
      <pc:sldChg chg="addSp modSp add mod modAnim">
        <pc:chgData name="Roudebush, Hannah" userId="dfdc7856-5345-4c8c-b86b-5e6be02e76a0" providerId="ADAL" clId="{52D07177-B034-4EFD-8DE5-99ED60987B32}" dt="2023-12-01T15:58:03.830" v="210" actId="20577"/>
        <pc:sldMkLst>
          <pc:docMk/>
          <pc:sldMk cId="3440058097" sldId="304"/>
        </pc:sldMkLst>
        <pc:spChg chg="mod">
          <ac:chgData name="Roudebush, Hannah" userId="dfdc7856-5345-4c8c-b86b-5e6be02e76a0" providerId="ADAL" clId="{52D07177-B034-4EFD-8DE5-99ED60987B32}" dt="2023-12-01T15:58:03.830" v="210" actId="20577"/>
          <ac:spMkLst>
            <pc:docMk/>
            <pc:sldMk cId="3440058097" sldId="304"/>
            <ac:spMk id="9" creationId="{22E94E2B-98A5-2A5B-A7AA-C4F175918969}"/>
          </ac:spMkLst>
        </pc:spChg>
        <pc:spChg chg="mod">
          <ac:chgData name="Roudebush, Hannah" userId="dfdc7856-5345-4c8c-b86b-5e6be02e76a0" providerId="ADAL" clId="{52D07177-B034-4EFD-8DE5-99ED60987B32}" dt="2023-12-01T15:54:43.994" v="177" actId="14100"/>
          <ac:spMkLst>
            <pc:docMk/>
            <pc:sldMk cId="3440058097" sldId="304"/>
            <ac:spMk id="11" creationId="{B9D30100-78C0-D48D-8C11-7D188C5D76E1}"/>
          </ac:spMkLst>
        </pc:spChg>
        <pc:picChg chg="add mod">
          <ac:chgData name="Roudebush, Hannah" userId="dfdc7856-5345-4c8c-b86b-5e6be02e76a0" providerId="ADAL" clId="{52D07177-B034-4EFD-8DE5-99ED60987B32}" dt="2023-12-01T15:57:19.726" v="203" actId="208"/>
          <ac:picMkLst>
            <pc:docMk/>
            <pc:sldMk cId="3440058097" sldId="304"/>
            <ac:picMk id="2" creationId="{7A4E7CF6-1C86-485A-CAD5-E352B6DC1A0C}"/>
          </ac:picMkLst>
        </pc:picChg>
      </pc:sldChg>
      <pc:sldChg chg="add">
        <pc:chgData name="Roudebush, Hannah" userId="dfdc7856-5345-4c8c-b86b-5e6be02e76a0" providerId="ADAL" clId="{52D07177-B034-4EFD-8DE5-99ED60987B32}" dt="2023-12-01T21:02:34.511" v="211"/>
        <pc:sldMkLst>
          <pc:docMk/>
          <pc:sldMk cId="2778090735" sldId="1245"/>
        </pc:sldMkLst>
      </pc:sldChg>
      <pc:sldChg chg="addSp delSp modSp new mod">
        <pc:chgData name="Roudebush, Hannah" userId="dfdc7856-5345-4c8c-b86b-5e6be02e76a0" providerId="ADAL" clId="{52D07177-B034-4EFD-8DE5-99ED60987B32}" dt="2023-12-01T21:29:27.543" v="1456" actId="20577"/>
        <pc:sldMkLst>
          <pc:docMk/>
          <pc:sldMk cId="4154836486" sldId="1246"/>
        </pc:sldMkLst>
        <pc:spChg chg="del">
          <ac:chgData name="Roudebush, Hannah" userId="dfdc7856-5345-4c8c-b86b-5e6be02e76a0" providerId="ADAL" clId="{52D07177-B034-4EFD-8DE5-99ED60987B32}" dt="2023-12-01T21:14:36.579" v="468" actId="478"/>
          <ac:spMkLst>
            <pc:docMk/>
            <pc:sldMk cId="4154836486" sldId="1246"/>
            <ac:spMk id="2" creationId="{3AB140DC-0D6A-B491-29DC-60D1942B89A4}"/>
          </ac:spMkLst>
        </pc:spChg>
        <pc:spChg chg="add mod">
          <ac:chgData name="Roudebush, Hannah" userId="dfdc7856-5345-4c8c-b86b-5e6be02e76a0" providerId="ADAL" clId="{52D07177-B034-4EFD-8DE5-99ED60987B32}" dt="2023-12-01T21:29:27.543" v="1456" actId="20577"/>
          <ac:spMkLst>
            <pc:docMk/>
            <pc:sldMk cId="4154836486" sldId="1246"/>
            <ac:spMk id="4" creationId="{D49247CD-F245-392E-9911-B3F72BC4D3CF}"/>
          </ac:spMkLst>
        </pc:spChg>
      </pc:sldChg>
    </pc:docChg>
  </pc:docChgLst>
  <pc:docChgLst>
    <pc:chgData name="Winters, Amber" userId="389caf7d-7f00-408e-a4e9-0c8935e7778a" providerId="ADAL" clId="{C7A76263-26CA-4CE3-AF2B-A32E8624481F}"/>
    <pc:docChg chg="">
      <pc:chgData name="Winters, Amber" userId="389caf7d-7f00-408e-a4e9-0c8935e7778a" providerId="ADAL" clId="{C7A76263-26CA-4CE3-AF2B-A32E8624481F}" dt="2024-01-12T20:43:16.237" v="42" actId="2696"/>
      <pc:docMkLst>
        <pc:docMk/>
      </pc:docMkLst>
      <pc:sldMasterChg chg="delSldLayout">
        <pc:chgData name="Winters, Amber" userId="389caf7d-7f00-408e-a4e9-0c8935e7778a" providerId="ADAL" clId="{C7A76263-26CA-4CE3-AF2B-A32E8624481F}" dt="2024-01-12T20:43:16.237" v="42" actId="2696"/>
        <pc:sldMasterMkLst>
          <pc:docMk/>
          <pc:sldMasterMk cId="417935107" sldId="2147483648"/>
        </pc:sldMasterMkLst>
        <pc:sldLayoutChg chg="del">
          <pc:chgData name="Winters, Amber" userId="389caf7d-7f00-408e-a4e9-0c8935e7778a" providerId="ADAL" clId="{C7A76263-26CA-4CE3-AF2B-A32E8624481F}" dt="2024-01-12T20:43:15.329" v="38" actId="2696"/>
          <pc:sldLayoutMkLst>
            <pc:docMk/>
            <pc:sldMasterMk cId="417935107" sldId="2147483648"/>
            <pc:sldLayoutMk cId="31267982" sldId="2147483660"/>
          </pc:sldLayoutMkLst>
        </pc:sldLayoutChg>
        <pc:sldLayoutChg chg="del">
          <pc:chgData name="Winters, Amber" userId="389caf7d-7f00-408e-a4e9-0c8935e7778a" providerId="ADAL" clId="{C7A76263-26CA-4CE3-AF2B-A32E8624481F}" dt="2024-01-12T20:43:16.237" v="42" actId="2696"/>
          <pc:sldLayoutMkLst>
            <pc:docMk/>
            <pc:sldMasterMk cId="417935107" sldId="2147483648"/>
            <pc:sldLayoutMk cId="2227881539" sldId="2147483731"/>
          </pc:sldLayoutMkLst>
        </pc:sldLayoutChg>
        <pc:sldLayoutChg chg="del">
          <pc:chgData name="Winters, Amber" userId="389caf7d-7f00-408e-a4e9-0c8935e7778a" providerId="ADAL" clId="{C7A76263-26CA-4CE3-AF2B-A32E8624481F}" dt="2024-01-12T20:43:15.787" v="40" actId="2696"/>
          <pc:sldLayoutMkLst>
            <pc:docMk/>
            <pc:sldMasterMk cId="417935107" sldId="2147483648"/>
            <pc:sldLayoutMk cId="2666068798" sldId="2147483734"/>
          </pc:sldLayoutMkLst>
        </pc:sldLayoutChg>
        <pc:sldLayoutChg chg="del">
          <pc:chgData name="Winters, Amber" userId="389caf7d-7f00-408e-a4e9-0c8935e7778a" providerId="ADAL" clId="{C7A76263-26CA-4CE3-AF2B-A32E8624481F}" dt="2024-01-12T20:42:58.290" v="0" actId="2696"/>
          <pc:sldLayoutMkLst>
            <pc:docMk/>
            <pc:sldMasterMk cId="417935107" sldId="2147483648"/>
            <pc:sldLayoutMk cId="714731788" sldId="2147483753"/>
          </pc:sldLayoutMkLst>
        </pc:sldLayoutChg>
        <pc:sldLayoutChg chg="del">
          <pc:chgData name="Winters, Amber" userId="389caf7d-7f00-408e-a4e9-0c8935e7778a" providerId="ADAL" clId="{C7A76263-26CA-4CE3-AF2B-A32E8624481F}" dt="2024-01-12T20:42:58.813" v="1" actId="2696"/>
          <pc:sldLayoutMkLst>
            <pc:docMk/>
            <pc:sldMasterMk cId="417935107" sldId="2147483648"/>
            <pc:sldLayoutMk cId="1146724740" sldId="2147483754"/>
          </pc:sldLayoutMkLst>
        </pc:sldLayoutChg>
        <pc:sldLayoutChg chg="del">
          <pc:chgData name="Winters, Amber" userId="389caf7d-7f00-408e-a4e9-0c8935e7778a" providerId="ADAL" clId="{C7A76263-26CA-4CE3-AF2B-A32E8624481F}" dt="2024-01-12T20:42:59.070" v="2" actId="2696"/>
          <pc:sldLayoutMkLst>
            <pc:docMk/>
            <pc:sldMasterMk cId="417935107" sldId="2147483648"/>
            <pc:sldLayoutMk cId="3774119828" sldId="2147483755"/>
          </pc:sldLayoutMkLst>
        </pc:sldLayoutChg>
        <pc:sldLayoutChg chg="del">
          <pc:chgData name="Winters, Amber" userId="389caf7d-7f00-408e-a4e9-0c8935e7778a" providerId="ADAL" clId="{C7A76263-26CA-4CE3-AF2B-A32E8624481F}" dt="2024-01-12T20:42:59.282" v="3" actId="2696"/>
          <pc:sldLayoutMkLst>
            <pc:docMk/>
            <pc:sldMasterMk cId="417935107" sldId="2147483648"/>
            <pc:sldLayoutMk cId="2380136946" sldId="2147483756"/>
          </pc:sldLayoutMkLst>
        </pc:sldLayoutChg>
        <pc:sldLayoutChg chg="del">
          <pc:chgData name="Winters, Amber" userId="389caf7d-7f00-408e-a4e9-0c8935e7778a" providerId="ADAL" clId="{C7A76263-26CA-4CE3-AF2B-A32E8624481F}" dt="2024-01-12T20:42:59.464" v="4" actId="2696"/>
          <pc:sldLayoutMkLst>
            <pc:docMk/>
            <pc:sldMasterMk cId="417935107" sldId="2147483648"/>
            <pc:sldLayoutMk cId="3566358384" sldId="2147483757"/>
          </pc:sldLayoutMkLst>
        </pc:sldLayoutChg>
        <pc:sldLayoutChg chg="del">
          <pc:chgData name="Winters, Amber" userId="389caf7d-7f00-408e-a4e9-0c8935e7778a" providerId="ADAL" clId="{C7A76263-26CA-4CE3-AF2B-A32E8624481F}" dt="2024-01-12T20:42:59.688" v="5" actId="2696"/>
          <pc:sldLayoutMkLst>
            <pc:docMk/>
            <pc:sldMasterMk cId="417935107" sldId="2147483648"/>
            <pc:sldLayoutMk cId="1005491864" sldId="2147483758"/>
          </pc:sldLayoutMkLst>
        </pc:sldLayoutChg>
        <pc:sldLayoutChg chg="del">
          <pc:chgData name="Winters, Amber" userId="389caf7d-7f00-408e-a4e9-0c8935e7778a" providerId="ADAL" clId="{C7A76263-26CA-4CE3-AF2B-A32E8624481F}" dt="2024-01-12T20:42:59.907" v="6" actId="2696"/>
          <pc:sldLayoutMkLst>
            <pc:docMk/>
            <pc:sldMasterMk cId="417935107" sldId="2147483648"/>
            <pc:sldLayoutMk cId="3066218128" sldId="2147483759"/>
          </pc:sldLayoutMkLst>
        </pc:sldLayoutChg>
        <pc:sldLayoutChg chg="del">
          <pc:chgData name="Winters, Amber" userId="389caf7d-7f00-408e-a4e9-0c8935e7778a" providerId="ADAL" clId="{C7A76263-26CA-4CE3-AF2B-A32E8624481F}" dt="2024-01-12T20:43:00.089" v="7" actId="2696"/>
          <pc:sldLayoutMkLst>
            <pc:docMk/>
            <pc:sldMasterMk cId="417935107" sldId="2147483648"/>
            <pc:sldLayoutMk cId="3580409922" sldId="2147483760"/>
          </pc:sldLayoutMkLst>
        </pc:sldLayoutChg>
        <pc:sldLayoutChg chg="del">
          <pc:chgData name="Winters, Amber" userId="389caf7d-7f00-408e-a4e9-0c8935e7778a" providerId="ADAL" clId="{C7A76263-26CA-4CE3-AF2B-A32E8624481F}" dt="2024-01-12T20:43:00.300" v="8" actId="2696"/>
          <pc:sldLayoutMkLst>
            <pc:docMk/>
            <pc:sldMasterMk cId="417935107" sldId="2147483648"/>
            <pc:sldLayoutMk cId="2843773850" sldId="2147483761"/>
          </pc:sldLayoutMkLst>
        </pc:sldLayoutChg>
        <pc:sldLayoutChg chg="del">
          <pc:chgData name="Winters, Amber" userId="389caf7d-7f00-408e-a4e9-0c8935e7778a" providerId="ADAL" clId="{C7A76263-26CA-4CE3-AF2B-A32E8624481F}" dt="2024-01-12T20:43:00.532" v="9" actId="2696"/>
          <pc:sldLayoutMkLst>
            <pc:docMk/>
            <pc:sldMasterMk cId="417935107" sldId="2147483648"/>
            <pc:sldLayoutMk cId="31267982" sldId="2147483762"/>
          </pc:sldLayoutMkLst>
        </pc:sldLayoutChg>
        <pc:sldLayoutChg chg="del">
          <pc:chgData name="Winters, Amber" userId="389caf7d-7f00-408e-a4e9-0c8935e7778a" providerId="ADAL" clId="{C7A76263-26CA-4CE3-AF2B-A32E8624481F}" dt="2024-01-12T20:43:00.738" v="10" actId="2696"/>
          <pc:sldLayoutMkLst>
            <pc:docMk/>
            <pc:sldMasterMk cId="417935107" sldId="2147483648"/>
            <pc:sldLayoutMk cId="422110249" sldId="2147483763"/>
          </pc:sldLayoutMkLst>
        </pc:sldLayoutChg>
        <pc:sldLayoutChg chg="del">
          <pc:chgData name="Winters, Amber" userId="389caf7d-7f00-408e-a4e9-0c8935e7778a" providerId="ADAL" clId="{C7A76263-26CA-4CE3-AF2B-A32E8624481F}" dt="2024-01-12T20:43:00.939" v="11" actId="2696"/>
          <pc:sldLayoutMkLst>
            <pc:docMk/>
            <pc:sldMasterMk cId="417935107" sldId="2147483648"/>
            <pc:sldLayoutMk cId="589498034" sldId="2147483764"/>
          </pc:sldLayoutMkLst>
        </pc:sldLayoutChg>
        <pc:sldLayoutChg chg="del">
          <pc:chgData name="Winters, Amber" userId="389caf7d-7f00-408e-a4e9-0c8935e7778a" providerId="ADAL" clId="{C7A76263-26CA-4CE3-AF2B-A32E8624481F}" dt="2024-01-12T20:43:01.173" v="12" actId="2696"/>
          <pc:sldLayoutMkLst>
            <pc:docMk/>
            <pc:sldMasterMk cId="417935107" sldId="2147483648"/>
            <pc:sldLayoutMk cId="841717194" sldId="2147483765"/>
          </pc:sldLayoutMkLst>
        </pc:sldLayoutChg>
        <pc:sldLayoutChg chg="del">
          <pc:chgData name="Winters, Amber" userId="389caf7d-7f00-408e-a4e9-0c8935e7778a" providerId="ADAL" clId="{C7A76263-26CA-4CE3-AF2B-A32E8624481F}" dt="2024-01-12T20:43:01.373" v="13" actId="2696"/>
          <pc:sldLayoutMkLst>
            <pc:docMk/>
            <pc:sldMasterMk cId="417935107" sldId="2147483648"/>
            <pc:sldLayoutMk cId="96517188" sldId="2147483766"/>
          </pc:sldLayoutMkLst>
        </pc:sldLayoutChg>
        <pc:sldLayoutChg chg="del">
          <pc:chgData name="Winters, Amber" userId="389caf7d-7f00-408e-a4e9-0c8935e7778a" providerId="ADAL" clId="{C7A76263-26CA-4CE3-AF2B-A32E8624481F}" dt="2024-01-12T20:43:01.589" v="14" actId="2696"/>
          <pc:sldLayoutMkLst>
            <pc:docMk/>
            <pc:sldMasterMk cId="417935107" sldId="2147483648"/>
            <pc:sldLayoutMk cId="861708455" sldId="2147483767"/>
          </pc:sldLayoutMkLst>
        </pc:sldLayoutChg>
        <pc:sldLayoutChg chg="del">
          <pc:chgData name="Winters, Amber" userId="389caf7d-7f00-408e-a4e9-0c8935e7778a" providerId="ADAL" clId="{C7A76263-26CA-4CE3-AF2B-A32E8624481F}" dt="2024-01-12T20:43:01.823" v="15" actId="2696"/>
          <pc:sldLayoutMkLst>
            <pc:docMk/>
            <pc:sldMasterMk cId="417935107" sldId="2147483648"/>
            <pc:sldLayoutMk cId="298923321" sldId="2147483768"/>
          </pc:sldLayoutMkLst>
        </pc:sldLayoutChg>
        <pc:sldLayoutChg chg="del">
          <pc:chgData name="Winters, Amber" userId="389caf7d-7f00-408e-a4e9-0c8935e7778a" providerId="ADAL" clId="{C7A76263-26CA-4CE3-AF2B-A32E8624481F}" dt="2024-01-12T20:43:02.024" v="16" actId="2696"/>
          <pc:sldLayoutMkLst>
            <pc:docMk/>
            <pc:sldMasterMk cId="417935107" sldId="2147483648"/>
            <pc:sldLayoutMk cId="65648199" sldId="2147483769"/>
          </pc:sldLayoutMkLst>
        </pc:sldLayoutChg>
        <pc:sldLayoutChg chg="del">
          <pc:chgData name="Winters, Amber" userId="389caf7d-7f00-408e-a4e9-0c8935e7778a" providerId="ADAL" clId="{C7A76263-26CA-4CE3-AF2B-A32E8624481F}" dt="2024-01-12T20:43:02.273" v="17" actId="2696"/>
          <pc:sldLayoutMkLst>
            <pc:docMk/>
            <pc:sldMasterMk cId="417935107" sldId="2147483648"/>
            <pc:sldLayoutMk cId="1029288823" sldId="2147483770"/>
          </pc:sldLayoutMkLst>
        </pc:sldLayoutChg>
        <pc:sldLayoutChg chg="del">
          <pc:chgData name="Winters, Amber" userId="389caf7d-7f00-408e-a4e9-0c8935e7778a" providerId="ADAL" clId="{C7A76263-26CA-4CE3-AF2B-A32E8624481F}" dt="2024-01-12T20:43:02.468" v="18" actId="2696"/>
          <pc:sldLayoutMkLst>
            <pc:docMk/>
            <pc:sldMasterMk cId="417935107" sldId="2147483648"/>
            <pc:sldLayoutMk cId="3725970739" sldId="2147483771"/>
          </pc:sldLayoutMkLst>
        </pc:sldLayoutChg>
        <pc:sldLayoutChg chg="del">
          <pc:chgData name="Winters, Amber" userId="389caf7d-7f00-408e-a4e9-0c8935e7778a" providerId="ADAL" clId="{C7A76263-26CA-4CE3-AF2B-A32E8624481F}" dt="2024-01-12T20:43:02.658" v="19" actId="2696"/>
          <pc:sldLayoutMkLst>
            <pc:docMk/>
            <pc:sldMasterMk cId="417935107" sldId="2147483648"/>
            <pc:sldLayoutMk cId="3683125481" sldId="2147483772"/>
          </pc:sldLayoutMkLst>
        </pc:sldLayoutChg>
        <pc:sldLayoutChg chg="del">
          <pc:chgData name="Winters, Amber" userId="389caf7d-7f00-408e-a4e9-0c8935e7778a" providerId="ADAL" clId="{C7A76263-26CA-4CE3-AF2B-A32E8624481F}" dt="2024-01-12T20:43:02.891" v="20" actId="2696"/>
          <pc:sldLayoutMkLst>
            <pc:docMk/>
            <pc:sldMasterMk cId="417935107" sldId="2147483648"/>
            <pc:sldLayoutMk cId="3402735831" sldId="2147483773"/>
          </pc:sldLayoutMkLst>
        </pc:sldLayoutChg>
        <pc:sldLayoutChg chg="del">
          <pc:chgData name="Winters, Amber" userId="389caf7d-7f00-408e-a4e9-0c8935e7778a" providerId="ADAL" clId="{C7A76263-26CA-4CE3-AF2B-A32E8624481F}" dt="2024-01-12T20:43:03.108" v="21" actId="2696"/>
          <pc:sldLayoutMkLst>
            <pc:docMk/>
            <pc:sldMasterMk cId="417935107" sldId="2147483648"/>
            <pc:sldLayoutMk cId="322745448" sldId="2147483774"/>
          </pc:sldLayoutMkLst>
        </pc:sldLayoutChg>
        <pc:sldLayoutChg chg="del">
          <pc:chgData name="Winters, Amber" userId="389caf7d-7f00-408e-a4e9-0c8935e7778a" providerId="ADAL" clId="{C7A76263-26CA-4CE3-AF2B-A32E8624481F}" dt="2024-01-12T20:43:05.710" v="22" actId="2696"/>
          <pc:sldLayoutMkLst>
            <pc:docMk/>
            <pc:sldMasterMk cId="417935107" sldId="2147483648"/>
            <pc:sldLayoutMk cId="0" sldId="2147483776"/>
          </pc:sldLayoutMkLst>
        </pc:sldLayoutChg>
        <pc:sldLayoutChg chg="del">
          <pc:chgData name="Winters, Amber" userId="389caf7d-7f00-408e-a4e9-0c8935e7778a" providerId="ADAL" clId="{C7A76263-26CA-4CE3-AF2B-A32E8624481F}" dt="2024-01-12T20:43:06.229" v="23" actId="2696"/>
          <pc:sldLayoutMkLst>
            <pc:docMk/>
            <pc:sldMasterMk cId="417935107" sldId="2147483648"/>
            <pc:sldLayoutMk cId="941425947" sldId="2147483777"/>
          </pc:sldLayoutMkLst>
        </pc:sldLayoutChg>
        <pc:sldLayoutChg chg="del">
          <pc:chgData name="Winters, Amber" userId="389caf7d-7f00-408e-a4e9-0c8935e7778a" providerId="ADAL" clId="{C7A76263-26CA-4CE3-AF2B-A32E8624481F}" dt="2024-01-12T20:43:06.457" v="24" actId="2696"/>
          <pc:sldLayoutMkLst>
            <pc:docMk/>
            <pc:sldMasterMk cId="417935107" sldId="2147483648"/>
            <pc:sldLayoutMk cId="106633706" sldId="2147483778"/>
          </pc:sldLayoutMkLst>
        </pc:sldLayoutChg>
        <pc:sldLayoutChg chg="del">
          <pc:chgData name="Winters, Amber" userId="389caf7d-7f00-408e-a4e9-0c8935e7778a" providerId="ADAL" clId="{C7A76263-26CA-4CE3-AF2B-A32E8624481F}" dt="2024-01-12T20:43:06.655" v="25" actId="2696"/>
          <pc:sldLayoutMkLst>
            <pc:docMk/>
            <pc:sldMasterMk cId="417935107" sldId="2147483648"/>
            <pc:sldLayoutMk cId="1227804015" sldId="2147483779"/>
          </pc:sldLayoutMkLst>
        </pc:sldLayoutChg>
        <pc:sldLayoutChg chg="del">
          <pc:chgData name="Winters, Amber" userId="389caf7d-7f00-408e-a4e9-0c8935e7778a" providerId="ADAL" clId="{C7A76263-26CA-4CE3-AF2B-A32E8624481F}" dt="2024-01-12T20:43:06.900" v="26" actId="2696"/>
          <pc:sldLayoutMkLst>
            <pc:docMk/>
            <pc:sldMasterMk cId="417935107" sldId="2147483648"/>
            <pc:sldLayoutMk cId="735991330" sldId="2147483780"/>
          </pc:sldLayoutMkLst>
        </pc:sldLayoutChg>
        <pc:sldLayoutChg chg="del">
          <pc:chgData name="Winters, Amber" userId="389caf7d-7f00-408e-a4e9-0c8935e7778a" providerId="ADAL" clId="{C7A76263-26CA-4CE3-AF2B-A32E8624481F}" dt="2024-01-12T20:43:07.114" v="27" actId="2696"/>
          <pc:sldLayoutMkLst>
            <pc:docMk/>
            <pc:sldMasterMk cId="417935107" sldId="2147483648"/>
            <pc:sldLayoutMk cId="3552719057" sldId="2147483781"/>
          </pc:sldLayoutMkLst>
        </pc:sldLayoutChg>
        <pc:sldLayoutChg chg="del">
          <pc:chgData name="Winters, Amber" userId="389caf7d-7f00-408e-a4e9-0c8935e7778a" providerId="ADAL" clId="{C7A76263-26CA-4CE3-AF2B-A32E8624481F}" dt="2024-01-12T20:43:09.445" v="28" actId="2696"/>
          <pc:sldLayoutMkLst>
            <pc:docMk/>
            <pc:sldMasterMk cId="417935107" sldId="2147483648"/>
            <pc:sldLayoutMk cId="476079613" sldId="2147483783"/>
          </pc:sldLayoutMkLst>
        </pc:sldLayoutChg>
        <pc:sldLayoutChg chg="del">
          <pc:chgData name="Winters, Amber" userId="389caf7d-7f00-408e-a4e9-0c8935e7778a" providerId="ADAL" clId="{C7A76263-26CA-4CE3-AF2B-A32E8624481F}" dt="2024-01-12T20:43:09.967" v="29" actId="2696"/>
          <pc:sldLayoutMkLst>
            <pc:docMk/>
            <pc:sldMasterMk cId="417935107" sldId="2147483648"/>
            <pc:sldLayoutMk cId="0" sldId="2147483784"/>
          </pc:sldLayoutMkLst>
        </pc:sldLayoutChg>
        <pc:sldLayoutChg chg="del">
          <pc:chgData name="Winters, Amber" userId="389caf7d-7f00-408e-a4e9-0c8935e7778a" providerId="ADAL" clId="{C7A76263-26CA-4CE3-AF2B-A32E8624481F}" dt="2024-01-12T20:43:10.226" v="30" actId="2696"/>
          <pc:sldLayoutMkLst>
            <pc:docMk/>
            <pc:sldMasterMk cId="417935107" sldId="2147483648"/>
            <pc:sldLayoutMk cId="0" sldId="2147483785"/>
          </pc:sldLayoutMkLst>
        </pc:sldLayoutChg>
        <pc:sldLayoutChg chg="del">
          <pc:chgData name="Winters, Amber" userId="389caf7d-7f00-408e-a4e9-0c8935e7778a" providerId="ADAL" clId="{C7A76263-26CA-4CE3-AF2B-A32E8624481F}" dt="2024-01-12T20:43:10.485" v="31" actId="2696"/>
          <pc:sldLayoutMkLst>
            <pc:docMk/>
            <pc:sldMasterMk cId="417935107" sldId="2147483648"/>
            <pc:sldLayoutMk cId="862225546" sldId="2147483786"/>
          </pc:sldLayoutMkLst>
        </pc:sldLayoutChg>
        <pc:sldLayoutChg chg="del">
          <pc:chgData name="Winters, Amber" userId="389caf7d-7f00-408e-a4e9-0c8935e7778a" providerId="ADAL" clId="{C7A76263-26CA-4CE3-AF2B-A32E8624481F}" dt="2024-01-12T20:43:10.701" v="32" actId="2696"/>
          <pc:sldLayoutMkLst>
            <pc:docMk/>
            <pc:sldMasterMk cId="417935107" sldId="2147483648"/>
            <pc:sldLayoutMk cId="2400783605" sldId="2147483787"/>
          </pc:sldLayoutMkLst>
        </pc:sldLayoutChg>
        <pc:sldLayoutChg chg="del">
          <pc:chgData name="Winters, Amber" userId="389caf7d-7f00-408e-a4e9-0c8935e7778a" providerId="ADAL" clId="{C7A76263-26CA-4CE3-AF2B-A32E8624481F}" dt="2024-01-12T20:43:10.938" v="33" actId="2696"/>
          <pc:sldLayoutMkLst>
            <pc:docMk/>
            <pc:sldMasterMk cId="417935107" sldId="2147483648"/>
            <pc:sldLayoutMk cId="2566645763" sldId="2147483788"/>
          </pc:sldLayoutMkLst>
        </pc:sldLayoutChg>
        <pc:sldLayoutChg chg="del">
          <pc:chgData name="Winters, Amber" userId="389caf7d-7f00-408e-a4e9-0c8935e7778a" providerId="ADAL" clId="{C7A76263-26CA-4CE3-AF2B-A32E8624481F}" dt="2024-01-12T20:43:11.156" v="34" actId="2696"/>
          <pc:sldLayoutMkLst>
            <pc:docMk/>
            <pc:sldMasterMk cId="417935107" sldId="2147483648"/>
            <pc:sldLayoutMk cId="29762416" sldId="2147483789"/>
          </pc:sldLayoutMkLst>
        </pc:sldLayoutChg>
        <pc:sldLayoutChg chg="del">
          <pc:chgData name="Winters, Amber" userId="389caf7d-7f00-408e-a4e9-0c8935e7778a" providerId="ADAL" clId="{C7A76263-26CA-4CE3-AF2B-A32E8624481F}" dt="2024-01-12T20:43:11.388" v="35" actId="2696"/>
          <pc:sldLayoutMkLst>
            <pc:docMk/>
            <pc:sldMasterMk cId="417935107" sldId="2147483648"/>
            <pc:sldLayoutMk cId="1026603970" sldId="2147483790"/>
          </pc:sldLayoutMkLst>
        </pc:sldLayoutChg>
        <pc:sldLayoutChg chg="del">
          <pc:chgData name="Winters, Amber" userId="389caf7d-7f00-408e-a4e9-0c8935e7778a" providerId="ADAL" clId="{C7A76263-26CA-4CE3-AF2B-A32E8624481F}" dt="2024-01-12T20:43:14.498" v="36" actId="2696"/>
          <pc:sldLayoutMkLst>
            <pc:docMk/>
            <pc:sldMasterMk cId="417935107" sldId="2147483648"/>
            <pc:sldLayoutMk cId="3338581961" sldId="2147483792"/>
          </pc:sldLayoutMkLst>
        </pc:sldLayoutChg>
        <pc:sldLayoutChg chg="del">
          <pc:chgData name="Winters, Amber" userId="389caf7d-7f00-408e-a4e9-0c8935e7778a" providerId="ADAL" clId="{C7A76263-26CA-4CE3-AF2B-A32E8624481F}" dt="2024-01-12T20:43:15.103" v="37" actId="2696"/>
          <pc:sldLayoutMkLst>
            <pc:docMk/>
            <pc:sldMasterMk cId="417935107" sldId="2147483648"/>
            <pc:sldLayoutMk cId="2080013217" sldId="2147483793"/>
          </pc:sldLayoutMkLst>
        </pc:sldLayoutChg>
        <pc:sldLayoutChg chg="del">
          <pc:chgData name="Winters, Amber" userId="389caf7d-7f00-408e-a4e9-0c8935e7778a" providerId="ADAL" clId="{C7A76263-26CA-4CE3-AF2B-A32E8624481F}" dt="2024-01-12T20:43:16.020" v="41" actId="2696"/>
          <pc:sldLayoutMkLst>
            <pc:docMk/>
            <pc:sldMasterMk cId="417935107" sldId="2147483648"/>
            <pc:sldLayoutMk cId="2262172336" sldId="2147483794"/>
          </pc:sldLayoutMkLst>
        </pc:sldLayoutChg>
        <pc:sldLayoutChg chg="del">
          <pc:chgData name="Winters, Amber" userId="389caf7d-7f00-408e-a4e9-0c8935e7778a" providerId="ADAL" clId="{C7A76263-26CA-4CE3-AF2B-A32E8624481F}" dt="2024-01-12T20:43:15.548" v="39" actId="2696"/>
          <pc:sldLayoutMkLst>
            <pc:docMk/>
            <pc:sldMasterMk cId="417935107" sldId="2147483648"/>
            <pc:sldLayoutMk cId="2145073612" sldId="214748383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09EFF-599A-4E3F-BDAF-666B5FEB0C03}"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93610-2B50-4F87-9779-38BBE7B9A091}" type="slidenum">
              <a:rPr lang="en-US" smtClean="0"/>
              <a:t>‹#›</a:t>
            </a:fld>
            <a:endParaRPr lang="en-US"/>
          </a:p>
        </p:txBody>
      </p:sp>
    </p:spTree>
    <p:extLst>
      <p:ext uri="{BB962C8B-B14F-4D97-AF65-F5344CB8AC3E}">
        <p14:creationId xmlns:p14="http://schemas.microsoft.com/office/powerpoint/2010/main" val="190639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courses have been developed to support multiple key adult education categories including technological skills, business skills, and personal development. Patrons have the option to browse different categories using the Explore button next to the tool bar.</a:t>
            </a:r>
          </a:p>
        </p:txBody>
      </p:sp>
      <p:sp>
        <p:nvSpPr>
          <p:cNvPr id="4" name="Slide Number Placeholder 3"/>
          <p:cNvSpPr>
            <a:spLocks noGrp="1"/>
          </p:cNvSpPr>
          <p:nvPr>
            <p:ph type="sldNum" sz="quarter" idx="5"/>
          </p:nvPr>
        </p:nvSpPr>
        <p:spPr/>
        <p:txBody>
          <a:bodyPr/>
          <a:lstStyle/>
          <a:p>
            <a:fld id="{9CD1C433-7DD8-4C79-A009-12CF0CEF1019}" type="slidenum">
              <a:rPr lang="en-US" smtClean="0"/>
              <a:t>2</a:t>
            </a:fld>
            <a:endParaRPr lang="en-US"/>
          </a:p>
        </p:txBody>
      </p:sp>
    </p:spTree>
    <p:extLst>
      <p:ext uri="{BB962C8B-B14F-4D97-AF65-F5344CB8AC3E}">
        <p14:creationId xmlns:p14="http://schemas.microsoft.com/office/powerpoint/2010/main" val="291371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walks through how to utilize the platform to find content.</a:t>
            </a:r>
          </a:p>
        </p:txBody>
      </p:sp>
      <p:sp>
        <p:nvSpPr>
          <p:cNvPr id="4" name="Slide Number Placeholder 3"/>
          <p:cNvSpPr>
            <a:spLocks noGrp="1"/>
          </p:cNvSpPr>
          <p:nvPr>
            <p:ph type="sldNum" sz="quarter" idx="5"/>
          </p:nvPr>
        </p:nvSpPr>
        <p:spPr/>
        <p:txBody>
          <a:bodyPr/>
          <a:lstStyle/>
          <a:p>
            <a:fld id="{9CD1C433-7DD8-4C79-A009-12CF0CEF1019}" type="slidenum">
              <a:rPr lang="en-US" smtClean="0"/>
              <a:t>8</a:t>
            </a:fld>
            <a:endParaRPr lang="en-US"/>
          </a:p>
        </p:txBody>
      </p:sp>
    </p:spTree>
    <p:extLst>
      <p:ext uri="{BB962C8B-B14F-4D97-AF65-F5344CB8AC3E}">
        <p14:creationId xmlns:p14="http://schemas.microsoft.com/office/powerpoint/2010/main" val="403163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this slide as a visual prompt for final questions and/or discussions. If you have the time, try to access </a:t>
            </a:r>
            <a:r>
              <a:rPr lang="en-US" i="1" dirty="0"/>
              <a:t>Gale Presents: Udemy </a:t>
            </a:r>
            <a:r>
              <a:rPr lang="en-US" i="0" dirty="0"/>
              <a:t>and provide a walkthrough before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0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omestic_Learning_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619FCC-1897-E337-FEC5-1765F1950CBF}"/>
              </a:ext>
            </a:extLst>
          </p:cNvPr>
          <p:cNvPicPr>
            <a:picLocks noChangeAspect="1"/>
          </p:cNvPicPr>
          <p:nvPr userDrawn="1"/>
        </p:nvPicPr>
        <p:blipFill rotWithShape="1">
          <a:blip r:embed="rId2"/>
          <a:srcRect l="584" t="11666" r="2044" b="5000"/>
          <a:stretch/>
        </p:blipFill>
        <p:spPr>
          <a:xfrm>
            <a:off x="-1590" y="0"/>
            <a:ext cx="12198096" cy="6858000"/>
          </a:xfrm>
          <a:prstGeom prst="rect">
            <a:avLst/>
          </a:prstGeom>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dirty="0"/>
            </a:br>
            <a:endParaRPr lang="en-US" dirty="0"/>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dirty="0"/>
              <a:t>PRESENTATION TITLE</a:t>
            </a:r>
            <a:br>
              <a:rPr lang="en-US" dirty="0"/>
            </a:br>
            <a:r>
              <a:rPr lang="en-US" dirty="0"/>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dirty="0"/>
              <a:t>SUBHEAD OPEN SANS 18 REGULAR</a:t>
            </a:r>
          </a:p>
        </p:txBody>
      </p:sp>
    </p:spTree>
    <p:extLst>
      <p:ext uri="{BB962C8B-B14F-4D97-AF65-F5344CB8AC3E}">
        <p14:creationId xmlns:p14="http://schemas.microsoft.com/office/powerpoint/2010/main" val="33719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Section_title_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E81284-49DE-D1C5-8E1E-3C05FC76C4FE}"/>
              </a:ext>
            </a:extLst>
          </p:cNvPr>
          <p:cNvPicPr>
            <a:picLocks noChangeAspect="1"/>
          </p:cNvPicPr>
          <p:nvPr userDrawn="1"/>
        </p:nvPicPr>
        <p:blipFill>
          <a:blip r:embed="rId2"/>
          <a:srcRect t="5015" b="5015"/>
          <a:stretch/>
        </p:blipFill>
        <p:spPr>
          <a:xfrm>
            <a:off x="-2" y="0"/>
            <a:ext cx="12188952" cy="6853967"/>
          </a:xfrm>
          <a:prstGeom prst="rect">
            <a:avLst/>
          </a:prstGeom>
          <a:scene3d>
            <a:camera prst="orthographicFront">
              <a:rot lat="0" lon="0" rev="0"/>
            </a:camera>
            <a:lightRig rig="threePt" dir="t"/>
          </a:scene3d>
        </p:spPr>
      </p:pic>
      <p:sp>
        <p:nvSpPr>
          <p:cNvPr id="8" name="Title 5"/>
          <p:cNvSpPr>
            <a:spLocks noGrp="1"/>
          </p:cNvSpPr>
          <p:nvPr>
            <p:ph type="title" hasCustomPrompt="1"/>
          </p:nvPr>
        </p:nvSpPr>
        <p:spPr>
          <a:xfrm>
            <a:off x="0" y="4412378"/>
            <a:ext cx="12192000" cy="1461155"/>
          </a:xfrm>
          <a:prstGeom prst="rect">
            <a:avLst/>
          </a:prstGeom>
          <a:solidFill>
            <a:schemeClr val="bg1">
              <a:alpha val="82000"/>
            </a:schemeClr>
          </a:solidFill>
        </p:spPr>
        <p:txBody>
          <a:bodyPr lIns="731520" tIns="182880">
            <a:normAutofit/>
          </a:bodyPr>
          <a:lstStyle>
            <a:lvl1pPr algn="l">
              <a:defRPr sz="3600" b="1" i="0"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SECTION BREAK </a:t>
            </a:r>
            <a:br>
              <a:rPr lang="en-US" dirty="0"/>
            </a:br>
            <a:r>
              <a:rPr lang="en-US" dirty="0"/>
              <a:t>TITLE HERE</a:t>
            </a:r>
          </a:p>
        </p:txBody>
      </p:sp>
      <p:pic>
        <p:nvPicPr>
          <p:cNvPr id="9" name="Picture 8">
            <a:extLst>
              <a:ext uri="{FF2B5EF4-FFF2-40B4-BE49-F238E27FC236}">
                <a16:creationId xmlns:a16="http://schemas.microsoft.com/office/drawing/2014/main" id="{63474F36-2E6A-4ACE-B5A8-9C1D88D64299}"/>
              </a:ext>
            </a:extLst>
          </p:cNvPr>
          <p:cNvPicPr>
            <a:picLocks noChangeAspect="1"/>
          </p:cNvPicPr>
          <p:nvPr userDrawn="1"/>
        </p:nvPicPr>
        <p:blipFill>
          <a:blip r:embed="rId3"/>
          <a:stretch>
            <a:fillRect/>
          </a:stretch>
        </p:blipFill>
        <p:spPr>
          <a:xfrm>
            <a:off x="564471" y="6155805"/>
            <a:ext cx="2651982" cy="460350"/>
          </a:xfrm>
          <a:prstGeom prst="rect">
            <a:avLst/>
          </a:prstGeom>
          <a:effectLst>
            <a:outerShdw blurRad="177800" sx="103000" sy="103000" algn="ctr" rotWithShape="0">
              <a:prstClr val="black">
                <a:alpha val="76000"/>
              </a:prstClr>
            </a:outerShdw>
          </a:effectLst>
        </p:spPr>
      </p:pic>
      <p:pic>
        <p:nvPicPr>
          <p:cNvPr id="11" name="Graphic 10">
            <a:extLst>
              <a:ext uri="{FF2B5EF4-FFF2-40B4-BE49-F238E27FC236}">
                <a16:creationId xmlns:a16="http://schemas.microsoft.com/office/drawing/2014/main" id="{E8870083-BC1D-EA05-6629-3E0DBAAB3F5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889882" y="6155805"/>
            <a:ext cx="1578346" cy="460350"/>
          </a:xfrm>
          <a:prstGeom prst="rect">
            <a:avLst/>
          </a:prstGeom>
          <a:effectLst/>
        </p:spPr>
      </p:pic>
      <p:sp>
        <p:nvSpPr>
          <p:cNvPr id="3" name="Slide Number Placeholder 1">
            <a:extLst>
              <a:ext uri="{FF2B5EF4-FFF2-40B4-BE49-F238E27FC236}">
                <a16:creationId xmlns:a16="http://schemas.microsoft.com/office/drawing/2014/main" id="{25DC0A55-2352-6F55-B5DF-263690C00384}"/>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229408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dirty="0"/>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dirty="0"/>
              <a:t>Click to edit Master text styles </a:t>
            </a:r>
            <a:r>
              <a:rPr lang="mr-IN" dirty="0"/>
              <a:t>–</a:t>
            </a:r>
            <a:r>
              <a:rPr lang="en-US" dirty="0"/>
              <a:t> Open Sans 18pt</a:t>
            </a:r>
          </a:p>
          <a:p>
            <a:pPr lvl="1"/>
            <a:r>
              <a:rPr lang="en-US" dirty="0"/>
              <a:t>Second level </a:t>
            </a:r>
            <a:r>
              <a:rPr lang="mr-IN" dirty="0"/>
              <a:t>–</a:t>
            </a:r>
            <a:r>
              <a:rPr lang="en-US" dirty="0"/>
              <a:t> Open Sans 16pt</a:t>
            </a:r>
          </a:p>
          <a:p>
            <a:pPr lvl="2"/>
            <a:r>
              <a:rPr lang="en-US" dirty="0"/>
              <a:t>Third Level </a:t>
            </a:r>
            <a:r>
              <a:rPr lang="mr-IN" dirty="0"/>
              <a:t>–</a:t>
            </a:r>
            <a:r>
              <a:rPr lang="en-US" dirty="0"/>
              <a:t> Open Sans 16pt</a:t>
            </a:r>
          </a:p>
          <a:p>
            <a:pPr lvl="3"/>
            <a:r>
              <a:rPr lang="en-US" dirty="0"/>
              <a:t>Fourth Level </a:t>
            </a:r>
            <a:r>
              <a:rPr lang="mr-IN" dirty="0"/>
              <a:t>–</a:t>
            </a:r>
            <a:r>
              <a:rPr lang="en-US" dirty="0"/>
              <a:t> Open Sans 16pt</a:t>
            </a:r>
          </a:p>
          <a:p>
            <a:pPr lvl="4"/>
            <a:r>
              <a:rPr lang="en-US" dirty="0"/>
              <a:t>Fifth Level </a:t>
            </a:r>
            <a:r>
              <a:rPr lang="mr-IN" dirty="0"/>
              <a:t>–</a:t>
            </a:r>
            <a:r>
              <a:rPr lang="en-US" dirty="0"/>
              <a:t> Open Sans 16pt</a:t>
            </a:r>
          </a:p>
          <a:p>
            <a:pPr lvl="5"/>
            <a:r>
              <a:rPr lang="en-US" sz="1600" dirty="0"/>
              <a:t>Sixth Level </a:t>
            </a:r>
            <a:r>
              <a:rPr lang="mr-IN" sz="1600" dirty="0"/>
              <a:t>–</a:t>
            </a:r>
            <a:r>
              <a:rPr lang="en-US" sz="1600" dirty="0"/>
              <a:t> </a:t>
            </a:r>
            <a:r>
              <a:rPr lang="en-US" dirty="0"/>
              <a:t>Open Sans</a:t>
            </a:r>
            <a:r>
              <a:rPr lang="en-US" sz="1600" dirty="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endParaRPr lang="en-US" dirty="0"/>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202279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dirty="0"/>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696244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935107"/>
      </p:ext>
    </p:extLst>
  </p:cSld>
  <p:clrMap bg1="lt1" tx1="dk1" bg2="lt2" tx2="dk2" accent1="accent1" accent2="accent2" accent3="accent3" accent4="accent4" accent5="accent5" accent6="accent6" hlink="hlink" folHlink="folHlink"/>
  <p:sldLayoutIdLst>
    <p:sldLayoutId id="2147483752" r:id="rId1"/>
    <p:sldLayoutId id="2147483775" r:id="rId2"/>
    <p:sldLayoutId id="2147483782" r:id="rId3"/>
    <p:sldLayoutId id="2147483791" r:id="rId4"/>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F0D82-0CD3-213B-9A17-1FA5FD229104}"/>
              </a:ext>
            </a:extLst>
          </p:cNvPr>
          <p:cNvSpPr>
            <a:spLocks noGrp="1"/>
          </p:cNvSpPr>
          <p:nvPr>
            <p:ph type="body" sz="quarter" idx="10"/>
          </p:nvPr>
        </p:nvSpPr>
        <p:spPr>
          <a:xfrm>
            <a:off x="-3" y="838573"/>
            <a:ext cx="5252487" cy="2802401"/>
          </a:xfrm>
        </p:spPr>
        <p:txBody>
          <a:bodyPr/>
          <a:lstStyle/>
          <a:p>
            <a:endParaRPr lang="en-US" dirty="0"/>
          </a:p>
        </p:txBody>
      </p:sp>
      <p:sp>
        <p:nvSpPr>
          <p:cNvPr id="3" name="Title 2">
            <a:extLst>
              <a:ext uri="{FF2B5EF4-FFF2-40B4-BE49-F238E27FC236}">
                <a16:creationId xmlns:a16="http://schemas.microsoft.com/office/drawing/2014/main" id="{461A216B-9258-B540-72FD-871524D05B30}"/>
              </a:ext>
            </a:extLst>
          </p:cNvPr>
          <p:cNvSpPr>
            <a:spLocks noGrp="1"/>
          </p:cNvSpPr>
          <p:nvPr>
            <p:ph type="title"/>
          </p:nvPr>
        </p:nvSpPr>
        <p:spPr>
          <a:xfrm>
            <a:off x="589443" y="1229821"/>
            <a:ext cx="4184576" cy="2019904"/>
          </a:xfrm>
        </p:spPr>
        <p:txBody>
          <a:bodyPr>
            <a:normAutofit fontScale="90000"/>
          </a:bodyPr>
          <a:lstStyle/>
          <a:p>
            <a:r>
              <a:rPr lang="en-US" sz="7200" dirty="0"/>
              <a:t>Gale </a:t>
            </a:r>
            <a:br>
              <a:rPr lang="en-US" sz="7200" dirty="0"/>
            </a:br>
            <a:r>
              <a:rPr lang="en-US" sz="7200" dirty="0"/>
              <a:t>Courses</a:t>
            </a:r>
          </a:p>
        </p:txBody>
      </p:sp>
    </p:spTree>
    <p:extLst>
      <p:ext uri="{BB962C8B-B14F-4D97-AF65-F5344CB8AC3E}">
        <p14:creationId xmlns:p14="http://schemas.microsoft.com/office/powerpoint/2010/main" val="354278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10</a:t>
            </a:fld>
            <a:endParaRPr lang="en-US" dirty="0"/>
          </a:p>
        </p:txBody>
      </p:sp>
      <p:pic>
        <p:nvPicPr>
          <p:cNvPr id="2" name="Picture 4" descr="A screenshot of a computer&#10;&#10;Description automatically generated with medium confidence">
            <a:extLst>
              <a:ext uri="{FF2B5EF4-FFF2-40B4-BE49-F238E27FC236}">
                <a16:creationId xmlns:a16="http://schemas.microsoft.com/office/drawing/2014/main" id="{B80BCBDB-8C6E-F569-BB9A-73F68FEA4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723" y="214639"/>
            <a:ext cx="2609385" cy="5555714"/>
          </a:xfrm>
          <a:prstGeom prst="rect">
            <a:avLst/>
          </a:prstGeom>
          <a:noFill/>
          <a:ln w="28575">
            <a:solidFill>
              <a:srgbClr val="E6E7E8"/>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CEAC99-8357-1624-B7F4-4C5D4BB7D7DB}"/>
              </a:ext>
            </a:extLst>
          </p:cNvPr>
          <p:cNvSpPr/>
          <p:nvPr/>
        </p:nvSpPr>
        <p:spPr>
          <a:xfrm>
            <a:off x="601891" y="757724"/>
            <a:ext cx="8027822" cy="4698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865"/>
                </a:solidFill>
                <a:latin typeface="+mj-lt"/>
              </a:rPr>
              <a:t>Once you enter your course, the navigation pane on the left side of your screen is where you will access all course content, including:</a:t>
            </a:r>
          </a:p>
          <a:p>
            <a:endParaRPr lang="en-US" sz="2400" dirty="0">
              <a:solidFill>
                <a:srgbClr val="003865"/>
              </a:solidFill>
              <a:latin typeface="+mj-lt"/>
            </a:endParaRPr>
          </a:p>
          <a:p>
            <a:pPr marL="285750" indent="-285750">
              <a:buFont typeface="Wingdings" panose="05000000000000000000" pitchFamily="2" charset="2"/>
              <a:buChar char="ü"/>
            </a:pPr>
            <a:r>
              <a:rPr lang="en-US" sz="2400" dirty="0">
                <a:solidFill>
                  <a:srgbClr val="003865"/>
                </a:solidFill>
                <a:latin typeface="+mj-lt"/>
              </a:rPr>
              <a:t>Instructional Videos</a:t>
            </a:r>
          </a:p>
          <a:p>
            <a:pPr marL="285750" indent="-285750">
              <a:buFont typeface="Wingdings" panose="05000000000000000000" pitchFamily="2" charset="2"/>
              <a:buChar char="ü"/>
            </a:pPr>
            <a:r>
              <a:rPr lang="en-US" sz="2400" dirty="0">
                <a:solidFill>
                  <a:srgbClr val="003865"/>
                </a:solidFill>
                <a:latin typeface="+mj-lt"/>
              </a:rPr>
              <a:t>Learning games</a:t>
            </a:r>
          </a:p>
          <a:p>
            <a:pPr marL="285750" indent="-285750">
              <a:buFont typeface="Wingdings" panose="05000000000000000000" pitchFamily="2" charset="2"/>
              <a:buChar char="ü"/>
            </a:pPr>
            <a:r>
              <a:rPr lang="en-US" sz="2400" dirty="0">
                <a:solidFill>
                  <a:srgbClr val="003865"/>
                </a:solidFill>
                <a:latin typeface="+mj-lt"/>
              </a:rPr>
              <a:t>Assignments</a:t>
            </a:r>
          </a:p>
          <a:p>
            <a:pPr marL="285750" indent="-285750">
              <a:buFont typeface="Wingdings" panose="05000000000000000000" pitchFamily="2" charset="2"/>
              <a:buChar char="ü"/>
            </a:pPr>
            <a:r>
              <a:rPr lang="en-US" sz="2400" dirty="0">
                <a:solidFill>
                  <a:srgbClr val="003865"/>
                </a:solidFill>
                <a:latin typeface="+mj-lt"/>
              </a:rPr>
              <a:t>Quizzes</a:t>
            </a:r>
          </a:p>
          <a:p>
            <a:pPr marL="285750" indent="-285750">
              <a:buFont typeface="Wingdings" panose="05000000000000000000" pitchFamily="2" charset="2"/>
              <a:buChar char="ü"/>
            </a:pPr>
            <a:r>
              <a:rPr lang="en-US" sz="2400" dirty="0">
                <a:solidFill>
                  <a:srgbClr val="003865"/>
                </a:solidFill>
                <a:latin typeface="+mj-lt"/>
              </a:rPr>
              <a:t>Supplementary Materials</a:t>
            </a:r>
          </a:p>
          <a:p>
            <a:pPr marL="285750" indent="-285750">
              <a:buFont typeface="Wingdings" panose="05000000000000000000" pitchFamily="2" charset="2"/>
              <a:buChar char="ü"/>
            </a:pPr>
            <a:r>
              <a:rPr lang="en-US" sz="2400" dirty="0">
                <a:solidFill>
                  <a:srgbClr val="003865"/>
                </a:solidFill>
                <a:latin typeface="+mj-lt"/>
              </a:rPr>
              <a:t>Discussion Boards</a:t>
            </a:r>
          </a:p>
          <a:p>
            <a:pPr marL="285750" indent="-285750">
              <a:buFont typeface="Wingdings" panose="05000000000000000000" pitchFamily="2" charset="2"/>
              <a:buChar char="ü"/>
            </a:pPr>
            <a:r>
              <a:rPr lang="en-US" sz="2400" dirty="0">
                <a:solidFill>
                  <a:srgbClr val="003865"/>
                </a:solidFill>
                <a:latin typeface="+mj-lt"/>
              </a:rPr>
              <a:t>And more!</a:t>
            </a:r>
          </a:p>
        </p:txBody>
      </p:sp>
      <p:sp>
        <p:nvSpPr>
          <p:cNvPr id="9" name="TextBox 8">
            <a:extLst>
              <a:ext uri="{FF2B5EF4-FFF2-40B4-BE49-F238E27FC236}">
                <a16:creationId xmlns:a16="http://schemas.microsoft.com/office/drawing/2014/main" id="{4D8848CC-7492-CA14-9D9C-16DFCE0C2EB1}"/>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NAVIGATION</a:t>
            </a:r>
          </a:p>
        </p:txBody>
      </p:sp>
    </p:spTree>
    <p:extLst>
      <p:ext uri="{BB962C8B-B14F-4D97-AF65-F5344CB8AC3E}">
        <p14:creationId xmlns:p14="http://schemas.microsoft.com/office/powerpoint/2010/main" val="263922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11</a:t>
            </a:fld>
            <a:endParaRPr lang="en-US" dirty="0"/>
          </a:p>
        </p:txBody>
      </p:sp>
      <p:pic>
        <p:nvPicPr>
          <p:cNvPr id="2" name="Picture 4" descr="A screenshot of a computer&#10;&#10;Description automatically generated with medium confidence">
            <a:extLst>
              <a:ext uri="{FF2B5EF4-FFF2-40B4-BE49-F238E27FC236}">
                <a16:creationId xmlns:a16="http://schemas.microsoft.com/office/drawing/2014/main" id="{5E4E9B0B-FA80-81E4-3FC9-37062B452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786"/>
          <a:stretch/>
        </p:blipFill>
        <p:spPr bwMode="auto">
          <a:xfrm>
            <a:off x="441871" y="3233378"/>
            <a:ext cx="4379958" cy="2537854"/>
          </a:xfrm>
          <a:prstGeom prst="rect">
            <a:avLst/>
          </a:prstGeom>
          <a:noFill/>
          <a:ln w="12700">
            <a:solidFill>
              <a:srgbClr val="E6E7E8"/>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CC81533-2DE2-049D-8F34-0CDD1CBCB750}"/>
              </a:ext>
            </a:extLst>
          </p:cNvPr>
          <p:cNvSpPr/>
          <p:nvPr/>
        </p:nvSpPr>
        <p:spPr>
          <a:xfrm>
            <a:off x="385969" y="909369"/>
            <a:ext cx="4379958" cy="214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865"/>
                </a:solidFill>
                <a:latin typeface="+mj-lt"/>
              </a:rPr>
              <a:t>View all your </a:t>
            </a:r>
            <a:r>
              <a:rPr lang="en-US" sz="2400" b="1" dirty="0">
                <a:solidFill>
                  <a:srgbClr val="003865"/>
                </a:solidFill>
                <a:latin typeface="+mj-lt"/>
              </a:rPr>
              <a:t>Scores</a:t>
            </a:r>
            <a:r>
              <a:rPr lang="en-US" sz="2400" dirty="0">
                <a:solidFill>
                  <a:srgbClr val="003865"/>
                </a:solidFill>
                <a:latin typeface="+mj-lt"/>
              </a:rPr>
              <a:t> and </a:t>
            </a:r>
            <a:r>
              <a:rPr lang="en-US" sz="2400" b="1" dirty="0">
                <a:solidFill>
                  <a:srgbClr val="003865"/>
                </a:solidFill>
                <a:latin typeface="+mj-lt"/>
              </a:rPr>
              <a:t>Discussions</a:t>
            </a:r>
            <a:r>
              <a:rPr lang="en-US" sz="2400" dirty="0">
                <a:solidFill>
                  <a:srgbClr val="003865"/>
                </a:solidFill>
                <a:latin typeface="+mj-lt"/>
              </a:rPr>
              <a:t> in one convenient location</a:t>
            </a:r>
          </a:p>
        </p:txBody>
      </p:sp>
      <p:pic>
        <p:nvPicPr>
          <p:cNvPr id="5" name="Picture 2" descr="A screenshot of a computer&#10;&#10;Description automatically generated">
            <a:extLst>
              <a:ext uri="{FF2B5EF4-FFF2-40B4-BE49-F238E27FC236}">
                <a16:creationId xmlns:a16="http://schemas.microsoft.com/office/drawing/2014/main" id="{4EC3CCB7-EBC4-6F63-CE3B-8C328627A0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494" y="624467"/>
            <a:ext cx="6230248" cy="3523785"/>
          </a:xfrm>
          <a:prstGeom prst="rect">
            <a:avLst/>
          </a:prstGeom>
          <a:noFill/>
          <a:ln w="12700">
            <a:solidFill>
              <a:srgbClr val="E6E7E8"/>
            </a:solidFill>
          </a:ln>
          <a:extLst>
            <a:ext uri="{909E8E84-426E-40DD-AFC4-6F175D3DCCD1}">
              <a14:hiddenFill xmlns:a14="http://schemas.microsoft.com/office/drawing/2010/main">
                <a:solidFill>
                  <a:srgbClr val="FFFFFF"/>
                </a:solidFill>
              </a14:hiddenFill>
            </a:ext>
          </a:extLst>
        </p:spPr>
      </p:pic>
      <p:pic>
        <p:nvPicPr>
          <p:cNvPr id="6" name="Picture 4" descr="A screenshot of a computer&#10;&#10;Description automatically generated with medium confidence">
            <a:extLst>
              <a:ext uri="{FF2B5EF4-FFF2-40B4-BE49-F238E27FC236}">
                <a16:creationId xmlns:a16="http://schemas.microsoft.com/office/drawing/2014/main" id="{3627ECEF-B4E1-1204-9304-0F8DEFD79B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629" y="2386360"/>
            <a:ext cx="5669778" cy="3189250"/>
          </a:xfrm>
          <a:prstGeom prst="rect">
            <a:avLst/>
          </a:prstGeom>
          <a:noFill/>
          <a:ln w="12700">
            <a:solidFill>
              <a:srgbClr val="E6E7E8"/>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EFCD08-FE30-F6BF-4FD1-16D960CCEACD}"/>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NAVIGATION</a:t>
            </a:r>
          </a:p>
        </p:txBody>
      </p:sp>
      <p:sp>
        <p:nvSpPr>
          <p:cNvPr id="8" name="Rectangle 7">
            <a:extLst>
              <a:ext uri="{FF2B5EF4-FFF2-40B4-BE49-F238E27FC236}">
                <a16:creationId xmlns:a16="http://schemas.microsoft.com/office/drawing/2014/main" id="{881C1454-FAF3-8582-C15B-3DBC8ED6DA8A}"/>
              </a:ext>
            </a:extLst>
          </p:cNvPr>
          <p:cNvSpPr/>
          <p:nvPr/>
        </p:nvSpPr>
        <p:spPr>
          <a:xfrm>
            <a:off x="385969" y="3746500"/>
            <a:ext cx="4435860" cy="1041400"/>
          </a:xfrm>
          <a:prstGeom prst="rect">
            <a:avLst/>
          </a:prstGeom>
          <a:no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0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12</a:t>
            </a:fld>
            <a:endParaRPr lang="en-US" dirty="0"/>
          </a:p>
        </p:txBody>
      </p:sp>
      <p:sp>
        <p:nvSpPr>
          <p:cNvPr id="2" name="TextBox 1">
            <a:extLst>
              <a:ext uri="{FF2B5EF4-FFF2-40B4-BE49-F238E27FC236}">
                <a16:creationId xmlns:a16="http://schemas.microsoft.com/office/drawing/2014/main" id="{2388ACE7-8EF1-3242-2D61-BD093DD510FA}"/>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NAVIGATION</a:t>
            </a:r>
          </a:p>
        </p:txBody>
      </p:sp>
      <p:pic>
        <p:nvPicPr>
          <p:cNvPr id="4" name="Picture 4" descr="A screenshot of a computer&#10;&#10;Description automatically generated">
            <a:extLst>
              <a:ext uri="{FF2B5EF4-FFF2-40B4-BE49-F238E27FC236}">
                <a16:creationId xmlns:a16="http://schemas.microsoft.com/office/drawing/2014/main" id="{98F2F585-50F2-1F05-F02F-C24428F49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397" y="1345241"/>
            <a:ext cx="6647251" cy="3759639"/>
          </a:xfrm>
          <a:prstGeom prst="rect">
            <a:avLst/>
          </a:prstGeom>
          <a:noFill/>
          <a:ln w="28575">
            <a:solidFill>
              <a:srgbClr val="E6E7E8"/>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D8F5480-10BE-9E74-D708-9E86F4364E56}"/>
              </a:ext>
            </a:extLst>
          </p:cNvPr>
          <p:cNvSpPr/>
          <p:nvPr/>
        </p:nvSpPr>
        <p:spPr>
          <a:xfrm>
            <a:off x="187173" y="2101575"/>
            <a:ext cx="4575327" cy="224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865"/>
                </a:solidFill>
                <a:latin typeface="+mj-lt"/>
              </a:rPr>
              <a:t>Most courses have a </a:t>
            </a:r>
            <a:r>
              <a:rPr lang="en-US" sz="2400" b="1" dirty="0">
                <a:solidFill>
                  <a:srgbClr val="003865"/>
                </a:solidFill>
                <a:latin typeface="+mj-lt"/>
              </a:rPr>
              <a:t>Pretest</a:t>
            </a:r>
            <a:r>
              <a:rPr lang="en-US" sz="2400" dirty="0">
                <a:solidFill>
                  <a:srgbClr val="003865"/>
                </a:solidFill>
                <a:latin typeface="+mj-lt"/>
              </a:rPr>
              <a:t> that allows you to gauge baseline knowledge going into the course. </a:t>
            </a:r>
          </a:p>
          <a:p>
            <a:endParaRPr lang="en-US" sz="2400" dirty="0">
              <a:solidFill>
                <a:srgbClr val="003865"/>
              </a:solidFill>
              <a:latin typeface="+mj-lt"/>
            </a:endParaRPr>
          </a:p>
          <a:p>
            <a:r>
              <a:rPr lang="en-US" sz="2400" dirty="0">
                <a:solidFill>
                  <a:srgbClr val="003865"/>
                </a:solidFill>
                <a:latin typeface="+mj-lt"/>
              </a:rPr>
              <a:t>Compare these results to your test at the end of the course to see how much you have learned!</a:t>
            </a:r>
          </a:p>
        </p:txBody>
      </p:sp>
    </p:spTree>
    <p:extLst>
      <p:ext uri="{BB962C8B-B14F-4D97-AF65-F5344CB8AC3E}">
        <p14:creationId xmlns:p14="http://schemas.microsoft.com/office/powerpoint/2010/main" val="180713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13</a:t>
            </a:fld>
            <a:endParaRPr lang="en-US" dirty="0"/>
          </a:p>
        </p:txBody>
      </p:sp>
      <p:sp>
        <p:nvSpPr>
          <p:cNvPr id="2" name="Rectangle 1">
            <a:extLst>
              <a:ext uri="{FF2B5EF4-FFF2-40B4-BE49-F238E27FC236}">
                <a16:creationId xmlns:a16="http://schemas.microsoft.com/office/drawing/2014/main" id="{74566F88-14BF-A8EB-532B-56244A9F9436}"/>
              </a:ext>
            </a:extLst>
          </p:cNvPr>
          <p:cNvSpPr/>
          <p:nvPr/>
        </p:nvSpPr>
        <p:spPr>
          <a:xfrm>
            <a:off x="328526" y="1646678"/>
            <a:ext cx="5951103" cy="2980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865"/>
                </a:solidFill>
                <a:latin typeface="+mj-lt"/>
              </a:rPr>
              <a:t>Follow the learning path to view your course’s progression and complete activities and assignments. </a:t>
            </a:r>
          </a:p>
          <a:p>
            <a:endParaRPr lang="en-US" sz="2400" dirty="0">
              <a:solidFill>
                <a:srgbClr val="003865"/>
              </a:solidFill>
              <a:latin typeface="+mj-lt"/>
            </a:endParaRPr>
          </a:p>
          <a:p>
            <a:r>
              <a:rPr lang="en-US" sz="2400" dirty="0">
                <a:solidFill>
                  <a:srgbClr val="003865"/>
                </a:solidFill>
                <a:latin typeface="+mj-lt"/>
              </a:rPr>
              <a:t>A </a:t>
            </a:r>
            <a:r>
              <a:rPr lang="en-US" sz="2400" b="1" dirty="0">
                <a:solidFill>
                  <a:srgbClr val="003865"/>
                </a:solidFill>
                <a:latin typeface="+mj-lt"/>
              </a:rPr>
              <a:t>check mark </a:t>
            </a:r>
            <a:r>
              <a:rPr lang="en-US" sz="2400" dirty="0">
                <a:solidFill>
                  <a:srgbClr val="003865"/>
                </a:solidFill>
                <a:latin typeface="+mj-lt"/>
              </a:rPr>
              <a:t>will appear next to each item once complete. </a:t>
            </a:r>
          </a:p>
        </p:txBody>
      </p:sp>
      <p:pic>
        <p:nvPicPr>
          <p:cNvPr id="4" name="Picture 2" descr="A screenshot of a computer&#10;&#10;Description automatically generated">
            <a:extLst>
              <a:ext uri="{FF2B5EF4-FFF2-40B4-BE49-F238E27FC236}">
                <a16:creationId xmlns:a16="http://schemas.microsoft.com/office/drawing/2014/main" id="{83910D5A-D258-D7D1-2C80-09EEB1F54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94" r="73284" b="25529"/>
          <a:stretch/>
        </p:blipFill>
        <p:spPr bwMode="auto">
          <a:xfrm>
            <a:off x="6495943" y="974815"/>
            <a:ext cx="4505975" cy="4095569"/>
          </a:xfrm>
          <a:prstGeom prst="rect">
            <a:avLst/>
          </a:prstGeom>
          <a:noFill/>
          <a:ln w="28575">
            <a:solidFill>
              <a:srgbClr val="E6E7E8"/>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992D5A-4906-E8B6-C33E-8DDC3A22E880}"/>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NAVIGATION</a:t>
            </a:r>
          </a:p>
        </p:txBody>
      </p:sp>
      <p:sp>
        <p:nvSpPr>
          <p:cNvPr id="6" name="Rectangle 5">
            <a:extLst>
              <a:ext uri="{FF2B5EF4-FFF2-40B4-BE49-F238E27FC236}">
                <a16:creationId xmlns:a16="http://schemas.microsoft.com/office/drawing/2014/main" id="{468A8A95-7784-A9AA-7570-1C8BBC8AD873}"/>
              </a:ext>
            </a:extLst>
          </p:cNvPr>
          <p:cNvSpPr/>
          <p:nvPr/>
        </p:nvSpPr>
        <p:spPr>
          <a:xfrm>
            <a:off x="10375900" y="1397000"/>
            <a:ext cx="626018" cy="825500"/>
          </a:xfrm>
          <a:prstGeom prst="rect">
            <a:avLst/>
          </a:prstGeom>
          <a:no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14</a:t>
            </a:fld>
            <a:endParaRPr lang="en-US" dirty="0"/>
          </a:p>
        </p:txBody>
      </p:sp>
      <p:sp>
        <p:nvSpPr>
          <p:cNvPr id="2" name="Rectangle 1">
            <a:extLst>
              <a:ext uri="{FF2B5EF4-FFF2-40B4-BE49-F238E27FC236}">
                <a16:creationId xmlns:a16="http://schemas.microsoft.com/office/drawing/2014/main" id="{4E0A4E6A-61D0-2B7D-2FE3-7B51F1FAD9CC}"/>
              </a:ext>
            </a:extLst>
          </p:cNvPr>
          <p:cNvSpPr/>
          <p:nvPr/>
        </p:nvSpPr>
        <p:spPr>
          <a:xfrm>
            <a:off x="394009" y="2016152"/>
            <a:ext cx="3108543" cy="2825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865"/>
                </a:solidFill>
                <a:latin typeface="+mj-lt"/>
              </a:rPr>
              <a:t>Be sure to check out the </a:t>
            </a:r>
            <a:r>
              <a:rPr lang="en-US" sz="2400" b="1" dirty="0">
                <a:solidFill>
                  <a:srgbClr val="003865"/>
                </a:solidFill>
                <a:latin typeface="+mj-lt"/>
              </a:rPr>
              <a:t>Resources</a:t>
            </a:r>
            <a:r>
              <a:rPr lang="en-US" sz="2400" dirty="0">
                <a:solidFill>
                  <a:srgbClr val="003865"/>
                </a:solidFill>
                <a:latin typeface="+mj-lt"/>
              </a:rPr>
              <a:t> tab for additional recommended materials, like recommended books</a:t>
            </a:r>
          </a:p>
        </p:txBody>
      </p:sp>
      <p:pic>
        <p:nvPicPr>
          <p:cNvPr id="4" name="Picture 2" descr="A screenshot of a computer&#10;&#10;Description automatically generated">
            <a:extLst>
              <a:ext uri="{FF2B5EF4-FFF2-40B4-BE49-F238E27FC236}">
                <a16:creationId xmlns:a16="http://schemas.microsoft.com/office/drawing/2014/main" id="{6458A759-B95D-B479-A042-D2FFD3D63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457" y="1166549"/>
            <a:ext cx="8017034" cy="4524901"/>
          </a:xfrm>
          <a:prstGeom prst="rect">
            <a:avLst/>
          </a:prstGeom>
          <a:noFill/>
          <a:ln w="28575">
            <a:solidFill>
              <a:srgbClr val="E6E7E8"/>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FDB18A-E09A-528C-4F7F-D3E99D0155F6}"/>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NAVIGATION</a:t>
            </a:r>
          </a:p>
        </p:txBody>
      </p:sp>
    </p:spTree>
    <p:extLst>
      <p:ext uri="{BB962C8B-B14F-4D97-AF65-F5344CB8AC3E}">
        <p14:creationId xmlns:p14="http://schemas.microsoft.com/office/powerpoint/2010/main" val="36207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75275" y="110204"/>
            <a:ext cx="11309822" cy="694944"/>
          </a:xfrm>
        </p:spPr>
        <p:txBody>
          <a:bodyPr>
            <a:normAutofit/>
          </a:bodyPr>
          <a:lstStyle/>
          <a:p>
            <a:r>
              <a:rPr lang="en-US" sz="3200" dirty="0"/>
              <a:t>GALE COURSES: ONLINE LEARNING OPPORTUNITIES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5912369" y="6395733"/>
            <a:ext cx="367259" cy="2522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lumMod val="75000"/>
                  <a:lumOff val="25000"/>
                </a:srgbClr>
              </a:solidFill>
              <a:effectLst/>
              <a:uLnTx/>
              <a:uFillTx/>
              <a:latin typeface="Open Sans"/>
              <a:cs typeface="Arial" charset="0"/>
            </a:endParaRPr>
          </a:p>
        </p:txBody>
      </p:sp>
      <p:sp>
        <p:nvSpPr>
          <p:cNvPr id="21" name="Rectangle 20">
            <a:extLst>
              <a:ext uri="{FF2B5EF4-FFF2-40B4-BE49-F238E27FC236}">
                <a16:creationId xmlns:a16="http://schemas.microsoft.com/office/drawing/2014/main" id="{B24F962F-A205-3202-5245-52156F727021}"/>
              </a:ext>
            </a:extLst>
          </p:cNvPr>
          <p:cNvSpPr/>
          <p:nvPr/>
        </p:nvSpPr>
        <p:spPr>
          <a:xfrm>
            <a:off x="442137" y="1039804"/>
            <a:ext cx="2290399" cy="1639697"/>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A6D4B68-D8F0-510C-0E88-B8C8C391257E}"/>
              </a:ext>
            </a:extLst>
          </p:cNvPr>
          <p:cNvSpPr txBox="1"/>
          <p:nvPr/>
        </p:nvSpPr>
        <p:spPr>
          <a:xfrm>
            <a:off x="442139" y="2597282"/>
            <a:ext cx="2290397" cy="707886"/>
          </a:xfrm>
          <a:prstGeom prst="rect">
            <a:avLst/>
          </a:prstGeom>
          <a:solidFill>
            <a:srgbClr val="0085CA"/>
          </a:solidFill>
        </p:spPr>
        <p:txBody>
          <a:bodyPr wrap="square" rtlCol="0">
            <a:spAutoFit/>
          </a:bodyPr>
          <a:lstStyle/>
          <a:p>
            <a:pPr algn="ctr"/>
            <a:r>
              <a:rPr lang="en-US" sz="2000" b="1" dirty="0">
                <a:solidFill>
                  <a:schemeClr val="bg1"/>
                </a:solidFill>
                <a:latin typeface="+mj-lt"/>
              </a:rPr>
              <a:t>Business</a:t>
            </a:r>
          </a:p>
          <a:p>
            <a:pPr algn="ctr"/>
            <a:r>
              <a:rPr lang="en-US" sz="2000" b="1" dirty="0">
                <a:solidFill>
                  <a:schemeClr val="bg1"/>
                </a:solidFill>
                <a:latin typeface="+mj-lt"/>
              </a:rPr>
              <a:t>Skills</a:t>
            </a:r>
          </a:p>
        </p:txBody>
      </p:sp>
      <p:sp>
        <p:nvSpPr>
          <p:cNvPr id="18" name="TextBox 17">
            <a:extLst>
              <a:ext uri="{FF2B5EF4-FFF2-40B4-BE49-F238E27FC236}">
                <a16:creationId xmlns:a16="http://schemas.microsoft.com/office/drawing/2014/main" id="{A9BFED38-7256-E74B-2E22-53E06CD498C5}"/>
              </a:ext>
            </a:extLst>
          </p:cNvPr>
          <p:cNvSpPr txBox="1"/>
          <p:nvPr/>
        </p:nvSpPr>
        <p:spPr>
          <a:xfrm>
            <a:off x="2898614" y="1138974"/>
            <a:ext cx="3013755" cy="2031325"/>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400" dirty="0">
                <a:solidFill>
                  <a:srgbClr val="003865"/>
                </a:solidFill>
                <a:latin typeface="+mj-lt"/>
              </a:rPr>
              <a:t>General Business Skills,</a:t>
            </a:r>
          </a:p>
          <a:p>
            <a:pPr marL="285750" indent="-285750">
              <a:buFont typeface="Arial" panose="020B0604020202020204" pitchFamily="34" charset="0"/>
              <a:buChar char="•"/>
            </a:pPr>
            <a:r>
              <a:rPr lang="en-US" sz="1400" dirty="0">
                <a:solidFill>
                  <a:srgbClr val="003865"/>
                </a:solidFill>
                <a:latin typeface="+mj-lt"/>
              </a:rPr>
              <a:t>Sales and Marketing,</a:t>
            </a:r>
          </a:p>
          <a:p>
            <a:pPr marL="285750" indent="-285750">
              <a:buFont typeface="Arial" panose="020B0604020202020204" pitchFamily="34" charset="0"/>
              <a:buChar char="•"/>
            </a:pPr>
            <a:r>
              <a:rPr lang="en-US" sz="1400" dirty="0">
                <a:solidFill>
                  <a:srgbClr val="003865"/>
                </a:solidFill>
                <a:latin typeface="+mj-lt"/>
              </a:rPr>
              <a:t>Management and Leadership</a:t>
            </a:r>
          </a:p>
          <a:p>
            <a:pPr marL="285750" indent="-285750">
              <a:buFont typeface="Arial" panose="020B0604020202020204" pitchFamily="34" charset="0"/>
              <a:buChar char="•"/>
            </a:pPr>
            <a:r>
              <a:rPr lang="en-US" sz="1400" dirty="0">
                <a:solidFill>
                  <a:srgbClr val="003865"/>
                </a:solidFill>
                <a:latin typeface="+mj-lt"/>
              </a:rPr>
              <a:t>Accounting Skills</a:t>
            </a:r>
          </a:p>
          <a:p>
            <a:pPr marL="285750" indent="-285750">
              <a:buFont typeface="Arial" panose="020B0604020202020204" pitchFamily="34" charset="0"/>
              <a:buChar char="•"/>
            </a:pPr>
            <a:r>
              <a:rPr lang="en-US" sz="1400" dirty="0">
                <a:solidFill>
                  <a:srgbClr val="003865"/>
                </a:solidFill>
                <a:latin typeface="+mj-lt"/>
              </a:rPr>
              <a:t>Grant Writing</a:t>
            </a:r>
          </a:p>
          <a:p>
            <a:pPr marL="285750" indent="-285750">
              <a:buFont typeface="Arial" panose="020B0604020202020204" pitchFamily="34" charset="0"/>
              <a:buChar char="•"/>
            </a:pPr>
            <a:r>
              <a:rPr lang="en-US" sz="1400" dirty="0">
                <a:solidFill>
                  <a:srgbClr val="003865"/>
                </a:solidFill>
                <a:latin typeface="+mj-lt"/>
              </a:rPr>
              <a:t>Business Communication &amp; Writing </a:t>
            </a:r>
          </a:p>
          <a:p>
            <a:pPr marL="285750" indent="-285750">
              <a:buFont typeface="Arial" panose="020B0604020202020204" pitchFamily="34" charset="0"/>
              <a:buChar char="•"/>
            </a:pPr>
            <a:r>
              <a:rPr lang="en-US" sz="1400" dirty="0">
                <a:solidFill>
                  <a:srgbClr val="003865"/>
                </a:solidFill>
                <a:latin typeface="+mj-lt"/>
              </a:rPr>
              <a:t>Business Writing</a:t>
            </a:r>
          </a:p>
          <a:p>
            <a:pPr marL="285750" indent="-285750">
              <a:buFont typeface="Arial" panose="020B0604020202020204" pitchFamily="34" charset="0"/>
              <a:buChar char="•"/>
            </a:pPr>
            <a:r>
              <a:rPr lang="en-US" sz="1400" dirty="0">
                <a:solidFill>
                  <a:srgbClr val="003865"/>
                </a:solidFill>
                <a:latin typeface="+mj-lt"/>
              </a:rPr>
              <a:t>Starting your own Business</a:t>
            </a:r>
          </a:p>
        </p:txBody>
      </p:sp>
      <p:pic>
        <p:nvPicPr>
          <p:cNvPr id="5" name="Graphic 4" descr="Briefcase with solid fill">
            <a:extLst>
              <a:ext uri="{FF2B5EF4-FFF2-40B4-BE49-F238E27FC236}">
                <a16:creationId xmlns:a16="http://schemas.microsoft.com/office/drawing/2014/main" id="{83D49AE8-49EE-CD60-1327-1FBDD9DCF4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727" y="1353040"/>
            <a:ext cx="1195217" cy="1195217"/>
          </a:xfrm>
          <a:prstGeom prst="rect">
            <a:avLst/>
          </a:prstGeom>
        </p:spPr>
      </p:pic>
      <p:grpSp>
        <p:nvGrpSpPr>
          <p:cNvPr id="15" name="Group 14">
            <a:extLst>
              <a:ext uri="{FF2B5EF4-FFF2-40B4-BE49-F238E27FC236}">
                <a16:creationId xmlns:a16="http://schemas.microsoft.com/office/drawing/2014/main" id="{0AFC05E8-6DD3-8DF1-1697-664A4F123383}"/>
              </a:ext>
            </a:extLst>
          </p:cNvPr>
          <p:cNvGrpSpPr/>
          <p:nvPr/>
        </p:nvGrpSpPr>
        <p:grpSpPr>
          <a:xfrm>
            <a:off x="441089" y="3645343"/>
            <a:ext cx="5471279" cy="2275159"/>
            <a:chOff x="441089" y="3687702"/>
            <a:chExt cx="5471279" cy="2275159"/>
          </a:xfrm>
        </p:grpSpPr>
        <p:sp>
          <p:nvSpPr>
            <p:cNvPr id="19" name="TextBox 18">
              <a:extLst>
                <a:ext uri="{FF2B5EF4-FFF2-40B4-BE49-F238E27FC236}">
                  <a16:creationId xmlns:a16="http://schemas.microsoft.com/office/drawing/2014/main" id="{11961207-44FE-07EE-347D-3D6B4FFF54AC}"/>
                </a:ext>
              </a:extLst>
            </p:cNvPr>
            <p:cNvSpPr txBox="1"/>
            <p:nvPr/>
          </p:nvSpPr>
          <p:spPr>
            <a:xfrm>
              <a:off x="2898614" y="3904480"/>
              <a:ext cx="3013754" cy="1815882"/>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400" dirty="0">
                  <a:solidFill>
                    <a:srgbClr val="003865"/>
                  </a:solidFill>
                  <a:latin typeface="+mj-lt"/>
                </a:rPr>
                <a:t>Coding</a:t>
              </a:r>
            </a:p>
            <a:p>
              <a:pPr marL="285750" indent="-285750">
                <a:buFont typeface="Arial" panose="020B0604020202020204" pitchFamily="34" charset="0"/>
                <a:buChar char="•"/>
              </a:pPr>
              <a:r>
                <a:rPr lang="en-US" sz="1400" dirty="0">
                  <a:solidFill>
                    <a:srgbClr val="003865"/>
                  </a:solidFill>
                  <a:latin typeface="+mj-lt"/>
                </a:rPr>
                <a:t>Programming</a:t>
              </a:r>
            </a:p>
            <a:p>
              <a:pPr marL="285750" indent="-285750">
                <a:buFont typeface="Arial" panose="020B0604020202020204" pitchFamily="34" charset="0"/>
                <a:buChar char="•"/>
              </a:pPr>
              <a:r>
                <a:rPr lang="en-US" sz="1400" dirty="0">
                  <a:solidFill>
                    <a:srgbClr val="003865"/>
                  </a:solidFill>
                  <a:latin typeface="+mj-lt"/>
                </a:rPr>
                <a:t>Software Applications</a:t>
              </a:r>
            </a:p>
            <a:p>
              <a:pPr marL="285750" indent="-285750">
                <a:buFont typeface="Arial" panose="020B0604020202020204" pitchFamily="34" charset="0"/>
                <a:buChar char="•"/>
              </a:pPr>
              <a:r>
                <a:rPr lang="en-US" sz="1400" dirty="0">
                  <a:solidFill>
                    <a:srgbClr val="003865"/>
                  </a:solidFill>
                  <a:latin typeface="+mj-lt"/>
                </a:rPr>
                <a:t>Web Design</a:t>
              </a:r>
            </a:p>
            <a:p>
              <a:pPr marL="285750" indent="-285750">
                <a:buFont typeface="Arial" panose="020B0604020202020204" pitchFamily="34" charset="0"/>
                <a:buChar char="•"/>
              </a:pPr>
              <a:r>
                <a:rPr lang="en-US" sz="1400" dirty="0">
                  <a:solidFill>
                    <a:srgbClr val="003865"/>
                  </a:solidFill>
                  <a:latin typeface="+mj-lt"/>
                </a:rPr>
                <a:t>Data Science</a:t>
              </a:r>
            </a:p>
            <a:p>
              <a:pPr marL="285750" indent="-285750">
                <a:buFont typeface="Arial" panose="020B0604020202020204" pitchFamily="34" charset="0"/>
                <a:buChar char="•"/>
              </a:pPr>
              <a:r>
                <a:rPr lang="en-US" sz="1400" dirty="0">
                  <a:solidFill>
                    <a:srgbClr val="003865"/>
                  </a:solidFill>
                  <a:latin typeface="+mj-lt"/>
                </a:rPr>
                <a:t>Networking and Communication</a:t>
              </a:r>
            </a:p>
            <a:p>
              <a:pPr marL="285750" indent="-285750">
                <a:buFont typeface="Arial" panose="020B0604020202020204" pitchFamily="34" charset="0"/>
                <a:buChar char="•"/>
              </a:pPr>
              <a:r>
                <a:rPr lang="en-US" sz="1400" dirty="0">
                  <a:solidFill>
                    <a:srgbClr val="003865"/>
                  </a:solidFill>
                  <a:latin typeface="+mj-lt"/>
                </a:rPr>
                <a:t>Database Management</a:t>
              </a:r>
            </a:p>
          </p:txBody>
        </p:sp>
        <p:sp>
          <p:nvSpPr>
            <p:cNvPr id="23" name="Rectangle 22">
              <a:extLst>
                <a:ext uri="{FF2B5EF4-FFF2-40B4-BE49-F238E27FC236}">
                  <a16:creationId xmlns:a16="http://schemas.microsoft.com/office/drawing/2014/main" id="{6A82B386-A878-833E-FE76-44F401469D1A}"/>
                </a:ext>
              </a:extLst>
            </p:cNvPr>
            <p:cNvSpPr/>
            <p:nvPr/>
          </p:nvSpPr>
          <p:spPr>
            <a:xfrm>
              <a:off x="441089" y="3687702"/>
              <a:ext cx="2290397" cy="162067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304D5B0-DBA2-4DFD-8BE4-9FAE13DD2718}"/>
                </a:ext>
              </a:extLst>
            </p:cNvPr>
            <p:cNvSpPr txBox="1"/>
            <p:nvPr/>
          </p:nvSpPr>
          <p:spPr>
            <a:xfrm>
              <a:off x="441089" y="5254975"/>
              <a:ext cx="2290397" cy="707886"/>
            </a:xfrm>
            <a:prstGeom prst="rect">
              <a:avLst/>
            </a:prstGeom>
            <a:solidFill>
              <a:srgbClr val="DC4405"/>
            </a:solidFill>
          </p:spPr>
          <p:txBody>
            <a:bodyPr wrap="square" rtlCol="0">
              <a:spAutoFit/>
            </a:bodyPr>
            <a:lstStyle/>
            <a:p>
              <a:pPr algn="ctr"/>
              <a:r>
                <a:rPr lang="en-US" sz="2000" b="1" dirty="0">
                  <a:solidFill>
                    <a:schemeClr val="bg1"/>
                  </a:solidFill>
                  <a:latin typeface="+mj-lt"/>
                </a:rPr>
                <a:t>Technology</a:t>
              </a:r>
            </a:p>
            <a:p>
              <a:pPr algn="ctr"/>
              <a:endParaRPr lang="en-US" sz="2000" b="1" dirty="0">
                <a:solidFill>
                  <a:schemeClr val="bg1"/>
                </a:solidFill>
                <a:latin typeface="+mj-lt"/>
              </a:endParaRPr>
            </a:p>
          </p:txBody>
        </p:sp>
        <p:pic>
          <p:nvPicPr>
            <p:cNvPr id="7" name="Graphic 6" descr="Internet with solid fill">
              <a:extLst>
                <a:ext uri="{FF2B5EF4-FFF2-40B4-BE49-F238E27FC236}">
                  <a16:creationId xmlns:a16="http://schemas.microsoft.com/office/drawing/2014/main" id="{FB438686-99AE-772C-C00E-1B64C3B26B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1039" y="3904480"/>
              <a:ext cx="1350495" cy="1350495"/>
            </a:xfrm>
            <a:prstGeom prst="rect">
              <a:avLst/>
            </a:prstGeom>
          </p:spPr>
        </p:pic>
      </p:grpSp>
      <p:grpSp>
        <p:nvGrpSpPr>
          <p:cNvPr id="16" name="Group 15">
            <a:extLst>
              <a:ext uri="{FF2B5EF4-FFF2-40B4-BE49-F238E27FC236}">
                <a16:creationId xmlns:a16="http://schemas.microsoft.com/office/drawing/2014/main" id="{36E4DA14-8110-86E8-E937-CF4A67069A31}"/>
              </a:ext>
            </a:extLst>
          </p:cNvPr>
          <p:cNvGrpSpPr/>
          <p:nvPr/>
        </p:nvGrpSpPr>
        <p:grpSpPr>
          <a:xfrm>
            <a:off x="6279628" y="3645343"/>
            <a:ext cx="5576559" cy="2249651"/>
            <a:chOff x="6279629" y="1039803"/>
            <a:chExt cx="5576559" cy="2249651"/>
          </a:xfrm>
        </p:grpSpPr>
        <p:sp>
          <p:nvSpPr>
            <p:cNvPr id="20" name="TextBox 19">
              <a:extLst>
                <a:ext uri="{FF2B5EF4-FFF2-40B4-BE49-F238E27FC236}">
                  <a16:creationId xmlns:a16="http://schemas.microsoft.com/office/drawing/2014/main" id="{514C3601-6D58-41A4-AE6D-8EEB44709DBC}"/>
                </a:ext>
              </a:extLst>
            </p:cNvPr>
            <p:cNvSpPr txBox="1"/>
            <p:nvPr/>
          </p:nvSpPr>
          <p:spPr>
            <a:xfrm>
              <a:off x="8753056" y="1385887"/>
              <a:ext cx="3103132" cy="1384995"/>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400" dirty="0">
                  <a:solidFill>
                    <a:srgbClr val="003865"/>
                  </a:solidFill>
                  <a:latin typeface="+mj-lt"/>
                </a:rPr>
                <a:t>Photography</a:t>
              </a:r>
            </a:p>
            <a:p>
              <a:pPr marL="285750" indent="-285750">
                <a:buFont typeface="Arial" panose="020B0604020202020204" pitchFamily="34" charset="0"/>
                <a:buChar char="•"/>
              </a:pPr>
              <a:r>
                <a:rPr lang="en-US" sz="1400" dirty="0">
                  <a:solidFill>
                    <a:srgbClr val="003865"/>
                  </a:solidFill>
                  <a:latin typeface="+mj-lt"/>
                </a:rPr>
                <a:t>Gardening</a:t>
              </a:r>
            </a:p>
            <a:p>
              <a:pPr marL="285750" indent="-285750">
                <a:buFont typeface="Arial" panose="020B0604020202020204" pitchFamily="34" charset="0"/>
                <a:buChar char="•"/>
              </a:pPr>
              <a:r>
                <a:rPr lang="en-US" sz="1400" dirty="0">
                  <a:solidFill>
                    <a:srgbClr val="003865"/>
                  </a:solidFill>
                  <a:latin typeface="+mj-lt"/>
                </a:rPr>
                <a:t>Parenting</a:t>
              </a:r>
            </a:p>
            <a:p>
              <a:pPr marL="285750" indent="-285750">
                <a:buFont typeface="Arial" panose="020B0604020202020204" pitchFamily="34" charset="0"/>
                <a:buChar char="•"/>
              </a:pPr>
              <a:r>
                <a:rPr lang="en-US" sz="1400" dirty="0">
                  <a:solidFill>
                    <a:srgbClr val="003865"/>
                  </a:solidFill>
                  <a:latin typeface="+mj-lt"/>
                </a:rPr>
                <a:t>Writing</a:t>
              </a:r>
            </a:p>
            <a:p>
              <a:pPr marL="285750" indent="-285750">
                <a:buFont typeface="Arial" panose="020B0604020202020204" pitchFamily="34" charset="0"/>
                <a:buChar char="•"/>
              </a:pPr>
              <a:r>
                <a:rPr lang="en-US" sz="1400" dirty="0">
                  <a:solidFill>
                    <a:srgbClr val="003865"/>
                  </a:solidFill>
                  <a:latin typeface="+mj-lt"/>
                </a:rPr>
                <a:t>Personal Finance</a:t>
              </a:r>
            </a:p>
            <a:p>
              <a:pPr marL="285750" indent="-285750">
                <a:buFont typeface="Arial" panose="020B0604020202020204" pitchFamily="34" charset="0"/>
                <a:buChar char="•"/>
              </a:pPr>
              <a:r>
                <a:rPr lang="en-US" sz="1400" dirty="0">
                  <a:solidFill>
                    <a:srgbClr val="003865"/>
                  </a:solidFill>
                  <a:latin typeface="+mj-lt"/>
                </a:rPr>
                <a:t>Language Learning</a:t>
              </a:r>
            </a:p>
          </p:txBody>
        </p:sp>
        <p:sp>
          <p:nvSpPr>
            <p:cNvPr id="25" name="Rectangle 24">
              <a:extLst>
                <a:ext uri="{FF2B5EF4-FFF2-40B4-BE49-F238E27FC236}">
                  <a16:creationId xmlns:a16="http://schemas.microsoft.com/office/drawing/2014/main" id="{347D0954-CE32-6126-FE7D-6AF33C8E97EF}"/>
                </a:ext>
              </a:extLst>
            </p:cNvPr>
            <p:cNvSpPr/>
            <p:nvPr/>
          </p:nvSpPr>
          <p:spPr>
            <a:xfrm>
              <a:off x="6279629" y="1039803"/>
              <a:ext cx="2290400" cy="1569661"/>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7FD8235-4F5A-432F-F3D9-BF89F33F9D28}"/>
                </a:ext>
              </a:extLst>
            </p:cNvPr>
            <p:cNvSpPr txBox="1"/>
            <p:nvPr/>
          </p:nvSpPr>
          <p:spPr>
            <a:xfrm>
              <a:off x="6279629" y="2581568"/>
              <a:ext cx="2290400" cy="707886"/>
            </a:xfrm>
            <a:prstGeom prst="rect">
              <a:avLst/>
            </a:prstGeom>
            <a:solidFill>
              <a:srgbClr val="00B093"/>
            </a:solidFill>
          </p:spPr>
          <p:txBody>
            <a:bodyPr wrap="square" rtlCol="0">
              <a:spAutoFit/>
            </a:bodyPr>
            <a:lstStyle/>
            <a:p>
              <a:pPr algn="ctr"/>
              <a:r>
                <a:rPr lang="en-US" sz="2000" b="1" dirty="0">
                  <a:solidFill>
                    <a:schemeClr val="bg1"/>
                  </a:solidFill>
                  <a:latin typeface="+mj-lt"/>
                </a:rPr>
                <a:t>Personal </a:t>
              </a:r>
            </a:p>
            <a:p>
              <a:pPr algn="ctr"/>
              <a:r>
                <a:rPr lang="en-US" sz="2000" b="1" dirty="0">
                  <a:solidFill>
                    <a:schemeClr val="bg1"/>
                  </a:solidFill>
                  <a:latin typeface="+mj-lt"/>
                </a:rPr>
                <a:t>Enrichment</a:t>
              </a:r>
            </a:p>
          </p:txBody>
        </p:sp>
        <p:pic>
          <p:nvPicPr>
            <p:cNvPr id="12" name="Graphic 11" descr="Right And Left Brain with solid fill">
              <a:extLst>
                <a:ext uri="{FF2B5EF4-FFF2-40B4-BE49-F238E27FC236}">
                  <a16:creationId xmlns:a16="http://schemas.microsoft.com/office/drawing/2014/main" id="{2B794876-CCE0-93A0-7E36-51BC4F9033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3070" y="1385887"/>
              <a:ext cx="1106609" cy="1106609"/>
            </a:xfrm>
            <a:prstGeom prst="rect">
              <a:avLst/>
            </a:prstGeom>
          </p:spPr>
        </p:pic>
      </p:grpSp>
      <p:grpSp>
        <p:nvGrpSpPr>
          <p:cNvPr id="17" name="Group 16">
            <a:extLst>
              <a:ext uri="{FF2B5EF4-FFF2-40B4-BE49-F238E27FC236}">
                <a16:creationId xmlns:a16="http://schemas.microsoft.com/office/drawing/2014/main" id="{EC193979-C822-0AD9-A0E5-C0299D28E0AC}"/>
              </a:ext>
            </a:extLst>
          </p:cNvPr>
          <p:cNvGrpSpPr/>
          <p:nvPr/>
        </p:nvGrpSpPr>
        <p:grpSpPr>
          <a:xfrm>
            <a:off x="6295530" y="1055517"/>
            <a:ext cx="5471280" cy="2249651"/>
            <a:chOff x="6279628" y="3713210"/>
            <a:chExt cx="5471280" cy="2249651"/>
          </a:xfrm>
        </p:grpSpPr>
        <p:sp>
          <p:nvSpPr>
            <p:cNvPr id="8" name="Rectangle 7">
              <a:extLst>
                <a:ext uri="{FF2B5EF4-FFF2-40B4-BE49-F238E27FC236}">
                  <a16:creationId xmlns:a16="http://schemas.microsoft.com/office/drawing/2014/main" id="{06A485D9-DF37-81DF-5D4C-DD97224DBD6A}"/>
                </a:ext>
              </a:extLst>
            </p:cNvPr>
            <p:cNvSpPr/>
            <p:nvPr/>
          </p:nvSpPr>
          <p:spPr>
            <a:xfrm>
              <a:off x="6279628" y="3713210"/>
              <a:ext cx="2290400" cy="1569661"/>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F12DA1-CC16-CA32-2191-2CFCAA07AC78}"/>
                </a:ext>
              </a:extLst>
            </p:cNvPr>
            <p:cNvSpPr txBox="1"/>
            <p:nvPr/>
          </p:nvSpPr>
          <p:spPr>
            <a:xfrm>
              <a:off x="6279628" y="5254975"/>
              <a:ext cx="2290400" cy="707886"/>
            </a:xfrm>
            <a:prstGeom prst="rect">
              <a:avLst/>
            </a:prstGeom>
            <a:solidFill>
              <a:srgbClr val="003865"/>
            </a:solidFill>
          </p:spPr>
          <p:txBody>
            <a:bodyPr wrap="square" rtlCol="0">
              <a:spAutoFit/>
            </a:bodyPr>
            <a:lstStyle/>
            <a:p>
              <a:pPr algn="ctr"/>
              <a:r>
                <a:rPr lang="en-US" sz="2000" b="1" dirty="0">
                  <a:solidFill>
                    <a:schemeClr val="bg1"/>
                  </a:solidFill>
                  <a:latin typeface="+mj-lt"/>
                </a:rPr>
                <a:t>Healthcare &amp;</a:t>
              </a:r>
            </a:p>
            <a:p>
              <a:pPr algn="ctr"/>
              <a:r>
                <a:rPr lang="en-US" sz="2000" b="1" dirty="0">
                  <a:solidFill>
                    <a:schemeClr val="bg1"/>
                  </a:solidFill>
                  <a:latin typeface="+mj-lt"/>
                </a:rPr>
                <a:t>Education</a:t>
              </a:r>
            </a:p>
          </p:txBody>
        </p:sp>
        <p:sp>
          <p:nvSpPr>
            <p:cNvPr id="14" name="TextBox 13">
              <a:extLst>
                <a:ext uri="{FF2B5EF4-FFF2-40B4-BE49-F238E27FC236}">
                  <a16:creationId xmlns:a16="http://schemas.microsoft.com/office/drawing/2014/main" id="{EC24D8F7-8DF9-D428-E63C-9ECB8793C55C}"/>
                </a:ext>
              </a:extLst>
            </p:cNvPr>
            <p:cNvSpPr txBox="1"/>
            <p:nvPr/>
          </p:nvSpPr>
          <p:spPr>
            <a:xfrm>
              <a:off x="8737153" y="3896179"/>
              <a:ext cx="3013755" cy="1815882"/>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400" dirty="0">
                  <a:solidFill>
                    <a:srgbClr val="003865"/>
                  </a:solidFill>
                  <a:latin typeface="+mj-lt"/>
                </a:rPr>
                <a:t>College Readiness</a:t>
              </a:r>
            </a:p>
            <a:p>
              <a:pPr marL="285750" indent="-285750">
                <a:buFont typeface="Arial" panose="020B0604020202020204" pitchFamily="34" charset="0"/>
                <a:buChar char="•"/>
              </a:pPr>
              <a:r>
                <a:rPr lang="en-US" sz="1400" dirty="0">
                  <a:solidFill>
                    <a:srgbClr val="003865"/>
                  </a:solidFill>
                  <a:latin typeface="+mj-lt"/>
                </a:rPr>
                <a:t>Teaching &amp; Education</a:t>
              </a:r>
            </a:p>
            <a:p>
              <a:pPr marL="285750" indent="-285750">
                <a:buFont typeface="Arial" panose="020B0604020202020204" pitchFamily="34" charset="0"/>
                <a:buChar char="•"/>
              </a:pPr>
              <a:r>
                <a:rPr lang="en-US" sz="1400" dirty="0">
                  <a:solidFill>
                    <a:srgbClr val="003865"/>
                  </a:solidFill>
                  <a:latin typeface="+mj-lt"/>
                </a:rPr>
                <a:t>Classroom Computing</a:t>
              </a:r>
            </a:p>
            <a:p>
              <a:pPr marL="285750" indent="-285750">
                <a:buFont typeface="Arial" panose="020B0604020202020204" pitchFamily="34" charset="0"/>
                <a:buChar char="•"/>
              </a:pPr>
              <a:r>
                <a:rPr lang="en-US" sz="1400" dirty="0">
                  <a:solidFill>
                    <a:srgbClr val="003865"/>
                  </a:solidFill>
                  <a:latin typeface="+mj-lt"/>
                </a:rPr>
                <a:t>Healthcare and Medical (Ancillary, Veterinary, Alternative)</a:t>
              </a:r>
            </a:p>
            <a:p>
              <a:pPr marL="285750" indent="-285750">
                <a:buFont typeface="Arial" panose="020B0604020202020204" pitchFamily="34" charset="0"/>
                <a:buChar char="•"/>
              </a:pPr>
              <a:r>
                <a:rPr lang="en-US" sz="1400" dirty="0">
                  <a:solidFill>
                    <a:srgbClr val="003865"/>
                  </a:solidFill>
                  <a:latin typeface="+mj-lt"/>
                </a:rPr>
                <a:t>Health Care Certificates </a:t>
              </a:r>
            </a:p>
            <a:p>
              <a:pPr marL="285750" indent="-285750">
                <a:buFont typeface="Arial" panose="020B0604020202020204" pitchFamily="34" charset="0"/>
                <a:buChar char="•"/>
              </a:pPr>
              <a:r>
                <a:rPr lang="en-US" sz="1400" dirty="0">
                  <a:solidFill>
                    <a:srgbClr val="003865"/>
                  </a:solidFill>
                  <a:latin typeface="+mj-lt"/>
                </a:rPr>
                <a:t>Ethics, Law, &amp; Compliance</a:t>
              </a:r>
            </a:p>
          </p:txBody>
        </p:sp>
      </p:grpSp>
      <p:pic>
        <p:nvPicPr>
          <p:cNvPr id="28" name="Graphic 27" descr="Idea with solid fill">
            <a:extLst>
              <a:ext uri="{FF2B5EF4-FFF2-40B4-BE49-F238E27FC236}">
                <a16:creationId xmlns:a16="http://schemas.microsoft.com/office/drawing/2014/main" id="{98426101-1E63-1927-6D90-F710D0987E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87584" y="1322408"/>
            <a:ext cx="1122094" cy="1122094"/>
          </a:xfrm>
          <a:prstGeom prst="rect">
            <a:avLst/>
          </a:prstGeom>
        </p:spPr>
      </p:pic>
    </p:spTree>
    <p:extLst>
      <p:ext uri="{BB962C8B-B14F-4D97-AF65-F5344CB8AC3E}">
        <p14:creationId xmlns:p14="http://schemas.microsoft.com/office/powerpoint/2010/main" val="41536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DD65B3-C709-4BF7-7859-2DE3BB7840A7}"/>
              </a:ext>
            </a:extLst>
          </p:cNvPr>
          <p:cNvSpPr>
            <a:spLocks noGrp="1"/>
          </p:cNvSpPr>
          <p:nvPr>
            <p:ph type="sldNum" sz="quarter" idx="21"/>
          </p:nvPr>
        </p:nvSpPr>
        <p:spPr/>
        <p:txBody>
          <a:bodyPr/>
          <a:lstStyle/>
          <a:p>
            <a:fld id="{282A3021-2E9D-4A45-A228-088E67FB350E}" type="slidenum">
              <a:rPr lang="en-US" smtClean="0"/>
              <a:pPr/>
              <a:t>3</a:t>
            </a:fld>
            <a:endParaRPr lang="en-US" dirty="0"/>
          </a:p>
        </p:txBody>
      </p:sp>
      <p:sp>
        <p:nvSpPr>
          <p:cNvPr id="9" name="TextBox 8">
            <a:extLst>
              <a:ext uri="{FF2B5EF4-FFF2-40B4-BE49-F238E27FC236}">
                <a16:creationId xmlns:a16="http://schemas.microsoft.com/office/drawing/2014/main" id="{22E94E2B-98A5-2A5B-A7AA-C4F175918969}"/>
              </a:ext>
            </a:extLst>
          </p:cNvPr>
          <p:cNvSpPr txBox="1"/>
          <p:nvPr/>
        </p:nvSpPr>
        <p:spPr>
          <a:xfrm>
            <a:off x="148045" y="868128"/>
            <a:ext cx="6131584" cy="5262979"/>
          </a:xfrm>
          <a:prstGeom prst="rect">
            <a:avLst/>
          </a:prstGeom>
          <a:noFill/>
        </p:spPr>
        <p:txBody>
          <a:bodyPr wrap="square">
            <a:spAutoFit/>
          </a:bodyPr>
          <a:lstStyle/>
          <a:p>
            <a:r>
              <a:rPr lang="en-US" sz="1400" b="1" dirty="0">
                <a:solidFill>
                  <a:srgbClr val="DC4405"/>
                </a:solidFill>
                <a:latin typeface="+mj-lt"/>
              </a:rPr>
              <a:t>Instructor-Led Courses</a:t>
            </a:r>
          </a:p>
          <a:p>
            <a:r>
              <a:rPr lang="en-US" sz="1400" b="0" dirty="0">
                <a:latin typeface="+mj-lt"/>
              </a:rPr>
              <a:t>All courses are taught by college instructors who are experts in their field. </a:t>
            </a:r>
          </a:p>
          <a:p>
            <a:endParaRPr lang="en-US" sz="1400" dirty="0">
              <a:solidFill>
                <a:srgbClr val="DC4405"/>
              </a:solidFill>
              <a:latin typeface="+mj-lt"/>
            </a:endParaRPr>
          </a:p>
          <a:p>
            <a:r>
              <a:rPr lang="en-US" sz="1400" b="1" dirty="0">
                <a:solidFill>
                  <a:srgbClr val="DC4405"/>
                </a:solidFill>
                <a:latin typeface="+mj-lt"/>
              </a:rPr>
              <a:t>Interactive Learning</a:t>
            </a:r>
          </a:p>
          <a:p>
            <a:r>
              <a:rPr lang="en-US" sz="1400" b="0" dirty="0">
                <a:latin typeface="+mj-lt"/>
              </a:rPr>
              <a:t>All courses are enhanced with images, videos, and games to support varied learning styles. Engage with fellow students and instructor through weekly discussion boards.</a:t>
            </a:r>
          </a:p>
          <a:p>
            <a:endParaRPr lang="en-US" sz="1400" dirty="0">
              <a:latin typeface="+mj-lt"/>
            </a:endParaRPr>
          </a:p>
          <a:p>
            <a:r>
              <a:rPr lang="en-US" sz="1400" b="1" dirty="0">
                <a:solidFill>
                  <a:srgbClr val="DC4405"/>
                </a:solidFill>
                <a:latin typeface="+mj-lt"/>
              </a:rPr>
              <a:t>Sessions Start Monthly</a:t>
            </a:r>
          </a:p>
          <a:p>
            <a:r>
              <a:rPr lang="en-US" sz="1400" b="0" dirty="0">
                <a:latin typeface="+mj-lt"/>
              </a:rPr>
              <a:t>New courses begin each month, and lessons are assigned twice a week. Users will enjoy a self-paced learning environment.</a:t>
            </a:r>
          </a:p>
          <a:p>
            <a:endParaRPr lang="en-US" sz="1400" dirty="0">
              <a:latin typeface="+mj-lt"/>
            </a:endParaRPr>
          </a:p>
          <a:p>
            <a:r>
              <a:rPr lang="en-US" sz="1400" b="1" dirty="0">
                <a:solidFill>
                  <a:srgbClr val="DC4405"/>
                </a:solidFill>
                <a:latin typeface="+mj-lt"/>
              </a:rPr>
              <a:t>Wide Course Offerings</a:t>
            </a:r>
          </a:p>
          <a:p>
            <a:r>
              <a:rPr lang="en-US" sz="1400" b="0" dirty="0">
                <a:latin typeface="+mj-lt"/>
              </a:rPr>
              <a:t>With courses covering professional development, technology, and personal enrichment topics, there is something for everyone.</a:t>
            </a:r>
          </a:p>
          <a:p>
            <a:endParaRPr lang="en-US" sz="1400" dirty="0">
              <a:latin typeface="+mj-lt"/>
            </a:endParaRPr>
          </a:p>
          <a:p>
            <a:r>
              <a:rPr lang="en-US" sz="1400" b="1" dirty="0">
                <a:solidFill>
                  <a:srgbClr val="DC4405"/>
                </a:solidFill>
                <a:latin typeface="+mj-lt"/>
              </a:rPr>
              <a:t>Six Week Courses</a:t>
            </a:r>
          </a:p>
          <a:p>
            <a:r>
              <a:rPr lang="en-US" sz="1400" b="0" dirty="0">
                <a:latin typeface="+mj-lt"/>
              </a:rPr>
              <a:t>All courses follow a convenient, 6-week format that can be accessed 24/7 on any computer or mobile browser.</a:t>
            </a:r>
          </a:p>
          <a:p>
            <a:endParaRPr lang="en-US" sz="1400" dirty="0">
              <a:latin typeface="+mj-lt"/>
            </a:endParaRPr>
          </a:p>
          <a:p>
            <a:r>
              <a:rPr lang="en-US" sz="1400" b="1" dirty="0">
                <a:solidFill>
                  <a:srgbClr val="DC4405"/>
                </a:solidFill>
                <a:latin typeface="+mj-lt"/>
              </a:rPr>
              <a:t>Completion Award</a:t>
            </a:r>
          </a:p>
          <a:p>
            <a:r>
              <a:rPr lang="en-US" sz="1400" b="0" dirty="0">
                <a:latin typeface="+mj-lt"/>
              </a:rPr>
              <a:t>Receive a certificate of completion upon finishing the course with a passing score.</a:t>
            </a:r>
          </a:p>
        </p:txBody>
      </p:sp>
      <p:sp>
        <p:nvSpPr>
          <p:cNvPr id="11" name="TextBox 10">
            <a:extLst>
              <a:ext uri="{FF2B5EF4-FFF2-40B4-BE49-F238E27FC236}">
                <a16:creationId xmlns:a16="http://schemas.microsoft.com/office/drawing/2014/main" id="{B9D30100-78C0-D48D-8C11-7D188C5D76E1}"/>
              </a:ext>
            </a:extLst>
          </p:cNvPr>
          <p:cNvSpPr txBox="1"/>
          <p:nvPr/>
        </p:nvSpPr>
        <p:spPr>
          <a:xfrm>
            <a:off x="148045" y="154760"/>
            <a:ext cx="6096000" cy="584775"/>
          </a:xfrm>
          <a:prstGeom prst="rect">
            <a:avLst/>
          </a:prstGeom>
          <a:noFill/>
        </p:spPr>
        <p:txBody>
          <a:bodyPr wrap="square">
            <a:spAutoFit/>
          </a:bodyPr>
          <a:lstStyle/>
          <a:p>
            <a:r>
              <a:rPr lang="en-US" sz="3200" b="1" dirty="0">
                <a:solidFill>
                  <a:srgbClr val="003865"/>
                </a:solidFill>
                <a:latin typeface="+mj-lt"/>
              </a:rPr>
              <a:t>GALE COURSES</a:t>
            </a:r>
          </a:p>
        </p:txBody>
      </p:sp>
      <p:pic>
        <p:nvPicPr>
          <p:cNvPr id="12" name="Picture 11">
            <a:extLst>
              <a:ext uri="{FF2B5EF4-FFF2-40B4-BE49-F238E27FC236}">
                <a16:creationId xmlns:a16="http://schemas.microsoft.com/office/drawing/2014/main" id="{89C536A2-F98E-05A2-183C-9C0980567004}"/>
              </a:ext>
            </a:extLst>
          </p:cNvPr>
          <p:cNvPicPr>
            <a:picLocks noChangeAspect="1"/>
          </p:cNvPicPr>
          <p:nvPr/>
        </p:nvPicPr>
        <p:blipFill>
          <a:blip r:embed="rId2"/>
          <a:stretch>
            <a:fillRect/>
          </a:stretch>
        </p:blipFill>
        <p:spPr>
          <a:xfrm>
            <a:off x="6279629" y="1321747"/>
            <a:ext cx="5662856" cy="3877270"/>
          </a:xfrm>
          <a:prstGeom prst="rect">
            <a:avLst/>
          </a:prstGeom>
          <a:ln w="28575">
            <a:solidFill>
              <a:srgbClr val="E6E7E8"/>
            </a:solidFill>
          </a:ln>
        </p:spPr>
      </p:pic>
      <p:sp>
        <p:nvSpPr>
          <p:cNvPr id="13" name="Rectangle 12">
            <a:extLst>
              <a:ext uri="{FF2B5EF4-FFF2-40B4-BE49-F238E27FC236}">
                <a16:creationId xmlns:a16="http://schemas.microsoft.com/office/drawing/2014/main" id="{6F69AEC9-50B2-6392-21A4-FD50BED4CD2E}"/>
              </a:ext>
            </a:extLst>
          </p:cNvPr>
          <p:cNvSpPr/>
          <p:nvPr/>
        </p:nvSpPr>
        <p:spPr>
          <a:xfrm>
            <a:off x="6548846" y="1541417"/>
            <a:ext cx="1637211" cy="470263"/>
          </a:xfrm>
          <a:prstGeom prst="rect">
            <a:avLst/>
          </a:prstGeom>
          <a:solidFill>
            <a:srgbClr val="FE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78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3EBE-41B6-76B7-323A-9B8518D8D773}"/>
              </a:ext>
            </a:extLst>
          </p:cNvPr>
          <p:cNvSpPr>
            <a:spLocks noGrp="1"/>
          </p:cNvSpPr>
          <p:nvPr>
            <p:ph type="title"/>
          </p:nvPr>
        </p:nvSpPr>
        <p:spPr>
          <a:xfrm>
            <a:off x="0" y="2539190"/>
            <a:ext cx="12192000" cy="1461155"/>
          </a:xfrm>
        </p:spPr>
        <p:txBody>
          <a:bodyPr>
            <a:normAutofit/>
          </a:bodyPr>
          <a:lstStyle/>
          <a:p>
            <a:pPr algn="ctr"/>
            <a:r>
              <a:rPr lang="en-US" sz="4800" dirty="0"/>
              <a:t>ACCESSING THE RESOURCE</a:t>
            </a:r>
          </a:p>
        </p:txBody>
      </p:sp>
    </p:spTree>
    <p:extLst>
      <p:ext uri="{BB962C8B-B14F-4D97-AF65-F5344CB8AC3E}">
        <p14:creationId xmlns:p14="http://schemas.microsoft.com/office/powerpoint/2010/main" val="310538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DD65B3-C709-4BF7-7859-2DE3BB7840A7}"/>
              </a:ext>
            </a:extLst>
          </p:cNvPr>
          <p:cNvSpPr>
            <a:spLocks noGrp="1"/>
          </p:cNvSpPr>
          <p:nvPr>
            <p:ph type="sldNum" sz="quarter" idx="21"/>
          </p:nvPr>
        </p:nvSpPr>
        <p:spPr/>
        <p:txBody>
          <a:bodyPr/>
          <a:lstStyle/>
          <a:p>
            <a:fld id="{282A3021-2E9D-4A45-A228-088E67FB350E}" type="slidenum">
              <a:rPr lang="en-US" smtClean="0"/>
              <a:pPr/>
              <a:t>5</a:t>
            </a:fld>
            <a:endParaRPr lang="en-US" dirty="0"/>
          </a:p>
        </p:txBody>
      </p:sp>
      <p:sp>
        <p:nvSpPr>
          <p:cNvPr id="9" name="TextBox 8">
            <a:extLst>
              <a:ext uri="{FF2B5EF4-FFF2-40B4-BE49-F238E27FC236}">
                <a16:creationId xmlns:a16="http://schemas.microsoft.com/office/drawing/2014/main" id="{22E94E2B-98A5-2A5B-A7AA-C4F175918969}"/>
              </a:ext>
            </a:extLst>
          </p:cNvPr>
          <p:cNvSpPr txBox="1"/>
          <p:nvPr/>
        </p:nvSpPr>
        <p:spPr>
          <a:xfrm>
            <a:off x="331674" y="2305615"/>
            <a:ext cx="5947955" cy="2246769"/>
          </a:xfrm>
          <a:prstGeom prst="rect">
            <a:avLst/>
          </a:prstGeom>
          <a:noFill/>
        </p:spPr>
        <p:txBody>
          <a:bodyPr wrap="square">
            <a:spAutoFit/>
          </a:bodyPr>
          <a:lstStyle/>
          <a:p>
            <a:r>
              <a:rPr lang="en-US" sz="2000" b="1" dirty="0">
                <a:solidFill>
                  <a:srgbClr val="DC4405"/>
                </a:solidFill>
                <a:latin typeface="+mj-lt"/>
              </a:rPr>
              <a:t>GET STARTED</a:t>
            </a:r>
          </a:p>
          <a:p>
            <a:pPr marL="285750" indent="-285750">
              <a:buFont typeface="Arial" panose="020B0604020202020204" pitchFamily="34" charset="0"/>
              <a:buChar char="•"/>
            </a:pPr>
            <a:r>
              <a:rPr lang="en-US" sz="2000" b="0" dirty="0">
                <a:solidFill>
                  <a:srgbClr val="003865"/>
                </a:solidFill>
                <a:latin typeface="+mj-lt"/>
              </a:rPr>
              <a:t>Access Gale Courses from your library website.</a:t>
            </a:r>
          </a:p>
          <a:p>
            <a:pPr marL="285750" indent="-285750">
              <a:buFont typeface="Arial" panose="020B0604020202020204" pitchFamily="34" charset="0"/>
              <a:buChar char="•"/>
            </a:pPr>
            <a:r>
              <a:rPr lang="en-US" sz="2000" b="1" dirty="0">
                <a:solidFill>
                  <a:srgbClr val="003865"/>
                </a:solidFill>
                <a:latin typeface="+mj-lt"/>
              </a:rPr>
              <a:t>Browse Catalog </a:t>
            </a:r>
            <a:r>
              <a:rPr lang="en-US" sz="2000" b="0" dirty="0">
                <a:solidFill>
                  <a:srgbClr val="003865"/>
                </a:solidFill>
                <a:latin typeface="+mj-lt"/>
              </a:rPr>
              <a:t>to discover the courses available. </a:t>
            </a:r>
          </a:p>
          <a:p>
            <a:pPr marL="285750" indent="-285750">
              <a:buFont typeface="Arial" panose="020B0604020202020204" pitchFamily="34" charset="0"/>
              <a:buChar char="•"/>
            </a:pPr>
            <a:r>
              <a:rPr lang="en-US" sz="2000" b="0" dirty="0">
                <a:solidFill>
                  <a:srgbClr val="003865"/>
                </a:solidFill>
                <a:latin typeface="+mj-lt"/>
              </a:rPr>
              <a:t>When you find a course you want to take, select </a:t>
            </a:r>
            <a:r>
              <a:rPr lang="en-US" sz="2000" b="1" dirty="0">
                <a:solidFill>
                  <a:srgbClr val="003865"/>
                </a:solidFill>
                <a:latin typeface="+mj-lt"/>
              </a:rPr>
              <a:t>Enroll Now</a:t>
            </a:r>
            <a:r>
              <a:rPr lang="en-US" sz="2000" b="0" dirty="0">
                <a:solidFill>
                  <a:srgbClr val="003865"/>
                </a:solidFill>
                <a:latin typeface="+mj-lt"/>
              </a:rPr>
              <a:t>.</a:t>
            </a:r>
          </a:p>
        </p:txBody>
      </p:sp>
      <p:sp>
        <p:nvSpPr>
          <p:cNvPr id="11" name="TextBox 10">
            <a:extLst>
              <a:ext uri="{FF2B5EF4-FFF2-40B4-BE49-F238E27FC236}">
                <a16:creationId xmlns:a16="http://schemas.microsoft.com/office/drawing/2014/main" id="{B9D30100-78C0-D48D-8C11-7D188C5D76E1}"/>
              </a:ext>
            </a:extLst>
          </p:cNvPr>
          <p:cNvSpPr txBox="1"/>
          <p:nvPr/>
        </p:nvSpPr>
        <p:spPr>
          <a:xfrm>
            <a:off x="148045" y="154760"/>
            <a:ext cx="9830842" cy="584775"/>
          </a:xfrm>
          <a:prstGeom prst="rect">
            <a:avLst/>
          </a:prstGeom>
          <a:noFill/>
        </p:spPr>
        <p:txBody>
          <a:bodyPr wrap="square">
            <a:spAutoFit/>
          </a:bodyPr>
          <a:lstStyle/>
          <a:p>
            <a:r>
              <a:rPr lang="en-US" sz="3200" b="1" dirty="0">
                <a:solidFill>
                  <a:srgbClr val="003865"/>
                </a:solidFill>
                <a:latin typeface="+mj-lt"/>
              </a:rPr>
              <a:t>ACCESSING YOUR AVAILABLE GALE COURSES</a:t>
            </a:r>
          </a:p>
        </p:txBody>
      </p:sp>
      <p:pic>
        <p:nvPicPr>
          <p:cNvPr id="12" name="Picture 11">
            <a:extLst>
              <a:ext uri="{FF2B5EF4-FFF2-40B4-BE49-F238E27FC236}">
                <a16:creationId xmlns:a16="http://schemas.microsoft.com/office/drawing/2014/main" id="{89C536A2-F98E-05A2-183C-9C0980567004}"/>
              </a:ext>
            </a:extLst>
          </p:cNvPr>
          <p:cNvPicPr>
            <a:picLocks noChangeAspect="1"/>
          </p:cNvPicPr>
          <p:nvPr/>
        </p:nvPicPr>
        <p:blipFill>
          <a:blip r:embed="rId2"/>
          <a:stretch>
            <a:fillRect/>
          </a:stretch>
        </p:blipFill>
        <p:spPr>
          <a:xfrm>
            <a:off x="6279630" y="1030641"/>
            <a:ext cx="5662856" cy="3877270"/>
          </a:xfrm>
          <a:prstGeom prst="rect">
            <a:avLst/>
          </a:prstGeom>
          <a:ln w="28575">
            <a:solidFill>
              <a:srgbClr val="E6E7E8"/>
            </a:solidFill>
          </a:ln>
        </p:spPr>
      </p:pic>
      <p:sp>
        <p:nvSpPr>
          <p:cNvPr id="13" name="Rectangle 12">
            <a:extLst>
              <a:ext uri="{FF2B5EF4-FFF2-40B4-BE49-F238E27FC236}">
                <a16:creationId xmlns:a16="http://schemas.microsoft.com/office/drawing/2014/main" id="{6F69AEC9-50B2-6392-21A4-FD50BED4CD2E}"/>
              </a:ext>
            </a:extLst>
          </p:cNvPr>
          <p:cNvSpPr/>
          <p:nvPr/>
        </p:nvSpPr>
        <p:spPr>
          <a:xfrm>
            <a:off x="6548846" y="1252127"/>
            <a:ext cx="1637211" cy="470263"/>
          </a:xfrm>
          <a:prstGeom prst="rect">
            <a:avLst/>
          </a:prstGeom>
          <a:solidFill>
            <a:srgbClr val="FE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A4E7CF6-1C86-485A-CAD5-E352B6DC1A0C}"/>
              </a:ext>
            </a:extLst>
          </p:cNvPr>
          <p:cNvPicPr>
            <a:picLocks noChangeAspect="1"/>
          </p:cNvPicPr>
          <p:nvPr/>
        </p:nvPicPr>
        <p:blipFill>
          <a:blip r:embed="rId3"/>
          <a:stretch>
            <a:fillRect/>
          </a:stretch>
        </p:blipFill>
        <p:spPr>
          <a:xfrm>
            <a:off x="5912370" y="1722390"/>
            <a:ext cx="2719407" cy="4371575"/>
          </a:xfrm>
          <a:prstGeom prst="rect">
            <a:avLst/>
          </a:prstGeom>
          <a:ln w="28575">
            <a:solidFill>
              <a:srgbClr val="E6E7E8"/>
            </a:solidFill>
          </a:ln>
        </p:spPr>
      </p:pic>
    </p:spTree>
    <p:extLst>
      <p:ext uri="{BB962C8B-B14F-4D97-AF65-F5344CB8AC3E}">
        <p14:creationId xmlns:p14="http://schemas.microsoft.com/office/powerpoint/2010/main" val="344005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DD65B3-C709-4BF7-7859-2DE3BB7840A7}"/>
              </a:ext>
            </a:extLst>
          </p:cNvPr>
          <p:cNvSpPr>
            <a:spLocks noGrp="1"/>
          </p:cNvSpPr>
          <p:nvPr>
            <p:ph type="sldNum" sz="quarter" idx="21"/>
          </p:nvPr>
        </p:nvSpPr>
        <p:spPr/>
        <p:txBody>
          <a:bodyPr/>
          <a:lstStyle/>
          <a:p>
            <a:fld id="{282A3021-2E9D-4A45-A228-088E67FB350E}" type="slidenum">
              <a:rPr lang="en-US" smtClean="0"/>
              <a:pPr/>
              <a:t>6</a:t>
            </a:fld>
            <a:endParaRPr lang="en-US" dirty="0"/>
          </a:p>
        </p:txBody>
      </p:sp>
      <p:sp>
        <p:nvSpPr>
          <p:cNvPr id="9" name="TextBox 8">
            <a:extLst>
              <a:ext uri="{FF2B5EF4-FFF2-40B4-BE49-F238E27FC236}">
                <a16:creationId xmlns:a16="http://schemas.microsoft.com/office/drawing/2014/main" id="{22E94E2B-98A5-2A5B-A7AA-C4F175918969}"/>
              </a:ext>
            </a:extLst>
          </p:cNvPr>
          <p:cNvSpPr txBox="1"/>
          <p:nvPr/>
        </p:nvSpPr>
        <p:spPr>
          <a:xfrm>
            <a:off x="203041" y="926495"/>
            <a:ext cx="4168774" cy="5062924"/>
          </a:xfrm>
          <a:prstGeom prst="rect">
            <a:avLst/>
          </a:prstGeom>
          <a:noFill/>
        </p:spPr>
        <p:txBody>
          <a:bodyPr wrap="square">
            <a:spAutoFit/>
          </a:bodyPr>
          <a:lstStyle/>
          <a:p>
            <a:r>
              <a:rPr lang="en-US" sz="1900" b="1" dirty="0">
                <a:solidFill>
                  <a:srgbClr val="DC4405"/>
                </a:solidFill>
                <a:latin typeface="+mj-lt"/>
              </a:rPr>
              <a:t>CHOOSE A START DATE</a:t>
            </a:r>
          </a:p>
          <a:p>
            <a:pPr marL="342900" indent="-342900">
              <a:buFont typeface="Arial" panose="020B0604020202020204" pitchFamily="34" charset="0"/>
              <a:buChar char="•"/>
            </a:pPr>
            <a:r>
              <a:rPr lang="en-US" sz="1900" dirty="0">
                <a:solidFill>
                  <a:srgbClr val="003865"/>
                </a:solidFill>
                <a:latin typeface="+mj-lt"/>
              </a:rPr>
              <a:t>Select a start date for your course</a:t>
            </a:r>
          </a:p>
          <a:p>
            <a:pPr marL="342900" indent="-342900">
              <a:buFont typeface="Arial" panose="020B0604020202020204" pitchFamily="34" charset="0"/>
              <a:buChar char="•"/>
            </a:pPr>
            <a:endParaRPr lang="en-US" sz="1900" dirty="0">
              <a:solidFill>
                <a:srgbClr val="003865"/>
              </a:solidFill>
              <a:latin typeface="+mj-lt"/>
            </a:endParaRPr>
          </a:p>
          <a:p>
            <a:r>
              <a:rPr lang="en-US" sz="1900" b="1" dirty="0">
                <a:solidFill>
                  <a:srgbClr val="DC4405"/>
                </a:solidFill>
                <a:latin typeface="+mj-lt"/>
              </a:rPr>
              <a:t>NEW STUDENTS</a:t>
            </a:r>
          </a:p>
          <a:p>
            <a:pPr marL="285750" indent="-285750">
              <a:buFont typeface="Arial" panose="020B0604020202020204" pitchFamily="34" charset="0"/>
              <a:buChar char="•"/>
            </a:pPr>
            <a:r>
              <a:rPr lang="en-US" sz="1900" b="0" dirty="0">
                <a:solidFill>
                  <a:srgbClr val="003865"/>
                </a:solidFill>
                <a:latin typeface="+mj-lt"/>
              </a:rPr>
              <a:t>You will be prompted to create a free account. </a:t>
            </a:r>
          </a:p>
          <a:p>
            <a:pPr marL="285750" indent="-285750">
              <a:buFont typeface="Arial" panose="020B0604020202020204" pitchFamily="34" charset="0"/>
              <a:buChar char="•"/>
            </a:pPr>
            <a:r>
              <a:rPr lang="en-US" sz="1900" b="0" dirty="0">
                <a:solidFill>
                  <a:srgbClr val="003865"/>
                </a:solidFill>
                <a:latin typeface="+mj-lt"/>
              </a:rPr>
              <a:t>Enter your email address in the </a:t>
            </a:r>
            <a:r>
              <a:rPr lang="en-US" sz="1900" b="1" dirty="0">
                <a:solidFill>
                  <a:srgbClr val="003865"/>
                </a:solidFill>
                <a:latin typeface="+mj-lt"/>
              </a:rPr>
              <a:t>New Student </a:t>
            </a:r>
            <a:r>
              <a:rPr lang="en-US" sz="1900" dirty="0">
                <a:solidFill>
                  <a:srgbClr val="003865"/>
                </a:solidFill>
                <a:latin typeface="+mj-lt"/>
              </a:rPr>
              <a:t>a</a:t>
            </a:r>
            <a:r>
              <a:rPr lang="en-US" sz="1900" b="0" dirty="0">
                <a:solidFill>
                  <a:srgbClr val="003865"/>
                </a:solidFill>
                <a:latin typeface="+mj-lt"/>
              </a:rPr>
              <a:t>rea and click </a:t>
            </a:r>
            <a:r>
              <a:rPr lang="en-US" sz="1900" b="1" dirty="0">
                <a:solidFill>
                  <a:srgbClr val="003865"/>
                </a:solidFill>
                <a:latin typeface="+mj-lt"/>
              </a:rPr>
              <a:t>Create Account</a:t>
            </a:r>
            <a:r>
              <a:rPr lang="en-US" sz="1900" b="0" dirty="0">
                <a:solidFill>
                  <a:srgbClr val="003865"/>
                </a:solidFill>
                <a:latin typeface="+mj-lt"/>
              </a:rPr>
              <a:t>. </a:t>
            </a:r>
          </a:p>
          <a:p>
            <a:pPr marL="285750" indent="-285750">
              <a:buFont typeface="Arial" panose="020B0604020202020204" pitchFamily="34" charset="0"/>
              <a:buChar char="•"/>
            </a:pPr>
            <a:r>
              <a:rPr lang="en-US" sz="1900" b="0" dirty="0">
                <a:solidFill>
                  <a:srgbClr val="003865"/>
                </a:solidFill>
                <a:latin typeface="+mj-lt"/>
              </a:rPr>
              <a:t>Then complete the </a:t>
            </a:r>
            <a:r>
              <a:rPr lang="en-US" sz="1900" b="1" dirty="0">
                <a:solidFill>
                  <a:srgbClr val="003865"/>
                </a:solidFill>
                <a:latin typeface="+mj-lt"/>
              </a:rPr>
              <a:t>Account and Student Information </a:t>
            </a:r>
            <a:r>
              <a:rPr lang="en-US" sz="1900" b="0" dirty="0">
                <a:solidFill>
                  <a:srgbClr val="003865"/>
                </a:solidFill>
                <a:latin typeface="+mj-lt"/>
              </a:rPr>
              <a:t>page, click continue when finished. </a:t>
            </a:r>
          </a:p>
          <a:p>
            <a:pPr marL="285750" indent="-285750">
              <a:buFont typeface="Arial" panose="020B0604020202020204" pitchFamily="34" charset="0"/>
              <a:buChar char="•"/>
            </a:pPr>
            <a:endParaRPr lang="en-US" sz="1900" dirty="0">
              <a:solidFill>
                <a:srgbClr val="003865"/>
              </a:solidFill>
              <a:latin typeface="+mj-lt"/>
            </a:endParaRPr>
          </a:p>
          <a:p>
            <a:r>
              <a:rPr lang="en-US" sz="1900" b="1" dirty="0">
                <a:solidFill>
                  <a:srgbClr val="DC4405"/>
                </a:solidFill>
                <a:latin typeface="+mj-lt"/>
              </a:rPr>
              <a:t>RETURNING STUDENTS</a:t>
            </a:r>
          </a:p>
          <a:p>
            <a:pPr marL="285750" indent="-285750">
              <a:buFont typeface="Arial" panose="020B0604020202020204" pitchFamily="34" charset="0"/>
              <a:buChar char="•"/>
            </a:pPr>
            <a:r>
              <a:rPr lang="en-US" sz="1900" b="0" dirty="0">
                <a:solidFill>
                  <a:srgbClr val="003865"/>
                </a:solidFill>
                <a:latin typeface="+mj-lt"/>
              </a:rPr>
              <a:t>Enter your account email and password, then click </a:t>
            </a:r>
            <a:r>
              <a:rPr lang="en-US" sz="1900" b="1" dirty="0">
                <a:solidFill>
                  <a:srgbClr val="003865"/>
                </a:solidFill>
                <a:latin typeface="+mj-lt"/>
              </a:rPr>
              <a:t>Sign In</a:t>
            </a:r>
            <a:r>
              <a:rPr lang="en-US" sz="1900" b="0" dirty="0">
                <a:solidFill>
                  <a:srgbClr val="003865"/>
                </a:solidFill>
                <a:latin typeface="+mj-lt"/>
              </a:rPr>
              <a:t>.</a:t>
            </a:r>
          </a:p>
        </p:txBody>
      </p:sp>
      <p:sp>
        <p:nvSpPr>
          <p:cNvPr id="11" name="TextBox 10">
            <a:extLst>
              <a:ext uri="{FF2B5EF4-FFF2-40B4-BE49-F238E27FC236}">
                <a16:creationId xmlns:a16="http://schemas.microsoft.com/office/drawing/2014/main" id="{B9D30100-78C0-D48D-8C11-7D188C5D76E1}"/>
              </a:ext>
            </a:extLst>
          </p:cNvPr>
          <p:cNvSpPr txBox="1"/>
          <p:nvPr/>
        </p:nvSpPr>
        <p:spPr>
          <a:xfrm>
            <a:off x="148045" y="154760"/>
            <a:ext cx="9830842" cy="584775"/>
          </a:xfrm>
          <a:prstGeom prst="rect">
            <a:avLst/>
          </a:prstGeom>
          <a:noFill/>
        </p:spPr>
        <p:txBody>
          <a:bodyPr wrap="square">
            <a:spAutoFit/>
          </a:bodyPr>
          <a:lstStyle/>
          <a:p>
            <a:r>
              <a:rPr lang="en-US" sz="3200" b="1" dirty="0">
                <a:solidFill>
                  <a:srgbClr val="003865"/>
                </a:solidFill>
                <a:latin typeface="+mj-lt"/>
              </a:rPr>
              <a:t>ACCESSING YOUR AVAILABLE GALE COURSES</a:t>
            </a:r>
          </a:p>
        </p:txBody>
      </p:sp>
      <p:sp>
        <p:nvSpPr>
          <p:cNvPr id="13" name="Rectangle 12">
            <a:extLst>
              <a:ext uri="{FF2B5EF4-FFF2-40B4-BE49-F238E27FC236}">
                <a16:creationId xmlns:a16="http://schemas.microsoft.com/office/drawing/2014/main" id="{6F69AEC9-50B2-6392-21A4-FD50BED4CD2E}"/>
              </a:ext>
            </a:extLst>
          </p:cNvPr>
          <p:cNvSpPr/>
          <p:nvPr/>
        </p:nvSpPr>
        <p:spPr>
          <a:xfrm>
            <a:off x="6548846" y="1541417"/>
            <a:ext cx="1637211" cy="470263"/>
          </a:xfrm>
          <a:prstGeom prst="rect">
            <a:avLst/>
          </a:prstGeom>
          <a:solidFill>
            <a:srgbClr val="FE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72A02C-D96A-E645-D08B-B81ED032CAC5}"/>
              </a:ext>
            </a:extLst>
          </p:cNvPr>
          <p:cNvPicPr>
            <a:picLocks noChangeAspect="1"/>
          </p:cNvPicPr>
          <p:nvPr/>
        </p:nvPicPr>
        <p:blipFill rotWithShape="1">
          <a:blip r:embed="rId2"/>
          <a:srcRect t="15113"/>
          <a:stretch/>
        </p:blipFill>
        <p:spPr>
          <a:xfrm>
            <a:off x="5350722" y="894408"/>
            <a:ext cx="6095999" cy="2234544"/>
          </a:xfrm>
          <a:prstGeom prst="rect">
            <a:avLst/>
          </a:prstGeom>
          <a:ln w="28575">
            <a:solidFill>
              <a:srgbClr val="E6E7E8"/>
            </a:solidFill>
          </a:ln>
        </p:spPr>
      </p:pic>
      <p:pic>
        <p:nvPicPr>
          <p:cNvPr id="7" name="Picture 6">
            <a:extLst>
              <a:ext uri="{FF2B5EF4-FFF2-40B4-BE49-F238E27FC236}">
                <a16:creationId xmlns:a16="http://schemas.microsoft.com/office/drawing/2014/main" id="{602256F0-1C22-2766-13B1-D75F1207E5DC}"/>
              </a:ext>
            </a:extLst>
          </p:cNvPr>
          <p:cNvPicPr>
            <a:picLocks noChangeAspect="1"/>
          </p:cNvPicPr>
          <p:nvPr/>
        </p:nvPicPr>
        <p:blipFill rotWithShape="1">
          <a:blip r:embed="rId3"/>
          <a:srcRect t="11843"/>
          <a:stretch/>
        </p:blipFill>
        <p:spPr>
          <a:xfrm>
            <a:off x="5350722" y="3413204"/>
            <a:ext cx="6095999" cy="2379315"/>
          </a:xfrm>
          <a:prstGeom prst="rect">
            <a:avLst/>
          </a:prstGeom>
          <a:ln w="28575">
            <a:solidFill>
              <a:srgbClr val="E6E7E8"/>
            </a:solidFill>
          </a:ln>
        </p:spPr>
      </p:pic>
    </p:spTree>
    <p:extLst>
      <p:ext uri="{BB962C8B-B14F-4D97-AF65-F5344CB8AC3E}">
        <p14:creationId xmlns:p14="http://schemas.microsoft.com/office/powerpoint/2010/main" val="332886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DD65B3-C709-4BF7-7859-2DE3BB7840A7}"/>
              </a:ext>
            </a:extLst>
          </p:cNvPr>
          <p:cNvSpPr>
            <a:spLocks noGrp="1"/>
          </p:cNvSpPr>
          <p:nvPr>
            <p:ph type="sldNum" sz="quarter" idx="21"/>
          </p:nvPr>
        </p:nvSpPr>
        <p:spPr/>
        <p:txBody>
          <a:bodyPr/>
          <a:lstStyle/>
          <a:p>
            <a:fld id="{282A3021-2E9D-4A45-A228-088E67FB350E}" type="slidenum">
              <a:rPr lang="en-US" smtClean="0"/>
              <a:pPr/>
              <a:t>7</a:t>
            </a:fld>
            <a:endParaRPr lang="en-US" dirty="0"/>
          </a:p>
        </p:txBody>
      </p:sp>
      <p:sp>
        <p:nvSpPr>
          <p:cNvPr id="9" name="TextBox 8">
            <a:extLst>
              <a:ext uri="{FF2B5EF4-FFF2-40B4-BE49-F238E27FC236}">
                <a16:creationId xmlns:a16="http://schemas.microsoft.com/office/drawing/2014/main" id="{22E94E2B-98A5-2A5B-A7AA-C4F175918969}"/>
              </a:ext>
            </a:extLst>
          </p:cNvPr>
          <p:cNvSpPr txBox="1"/>
          <p:nvPr/>
        </p:nvSpPr>
        <p:spPr>
          <a:xfrm>
            <a:off x="332917" y="1198395"/>
            <a:ext cx="3952849" cy="3170099"/>
          </a:xfrm>
          <a:prstGeom prst="rect">
            <a:avLst/>
          </a:prstGeom>
          <a:noFill/>
        </p:spPr>
        <p:txBody>
          <a:bodyPr wrap="square">
            <a:spAutoFit/>
          </a:bodyPr>
          <a:lstStyle/>
          <a:p>
            <a:r>
              <a:rPr lang="en-US" sz="2000" b="1" dirty="0">
                <a:solidFill>
                  <a:srgbClr val="DC4405"/>
                </a:solidFill>
                <a:latin typeface="DIN Offc" panose="020B0504020101010102" pitchFamily="34" charset="0"/>
              </a:rPr>
              <a:t>ENROLLMENT CONFIRMATION</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You will receive confirmation of enrollment in your selected course. </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Enrollment information will include the </a:t>
            </a:r>
            <a:r>
              <a:rPr lang="en-US" sz="2000" b="1" dirty="0">
                <a:solidFill>
                  <a:srgbClr val="003865"/>
                </a:solidFill>
                <a:latin typeface="DIN Offc" panose="020B0504020101010102" pitchFamily="34" charset="0"/>
              </a:rPr>
              <a:t>Course Name </a:t>
            </a:r>
            <a:r>
              <a:rPr lang="en-US" sz="2000" dirty="0">
                <a:solidFill>
                  <a:srgbClr val="003865"/>
                </a:solidFill>
                <a:latin typeface="DIN Offc" panose="020B0504020101010102" pitchFamily="34" charset="0"/>
              </a:rPr>
              <a:t>and </a:t>
            </a:r>
            <a:r>
              <a:rPr lang="en-US" sz="2000" b="1" dirty="0">
                <a:solidFill>
                  <a:srgbClr val="003865"/>
                </a:solidFill>
                <a:latin typeface="DIN Offc" panose="020B0504020101010102" pitchFamily="34" charset="0"/>
              </a:rPr>
              <a:t>Start Date</a:t>
            </a:r>
            <a:r>
              <a:rPr lang="en-US" sz="2000" dirty="0">
                <a:solidFill>
                  <a:srgbClr val="003865"/>
                </a:solidFill>
                <a:latin typeface="DIN Offc" panose="020B0504020101010102" pitchFamily="34" charset="0"/>
              </a:rPr>
              <a:t>.</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Select </a:t>
            </a:r>
            <a:r>
              <a:rPr lang="en-US" sz="2000" b="1" dirty="0">
                <a:solidFill>
                  <a:srgbClr val="003865"/>
                </a:solidFill>
                <a:latin typeface="DIN Offc" panose="020B0504020101010102" pitchFamily="34" charset="0"/>
              </a:rPr>
              <a:t>Enter My Classroom </a:t>
            </a:r>
            <a:r>
              <a:rPr lang="en-US" sz="2000" dirty="0">
                <a:solidFill>
                  <a:srgbClr val="003865"/>
                </a:solidFill>
                <a:latin typeface="DIN Offc" panose="020B0504020101010102" pitchFamily="34" charset="0"/>
              </a:rPr>
              <a:t>to access and begin your course. </a:t>
            </a:r>
          </a:p>
          <a:p>
            <a:pPr marL="285750" indent="-285750">
              <a:buFont typeface="Arial" panose="020B0604020202020204" pitchFamily="34" charset="0"/>
              <a:buChar char="•"/>
            </a:pPr>
            <a:endParaRPr lang="en-US" sz="2000" b="0" dirty="0">
              <a:solidFill>
                <a:srgbClr val="003865"/>
              </a:solidFill>
              <a:latin typeface="+mj-lt"/>
            </a:endParaRPr>
          </a:p>
        </p:txBody>
      </p:sp>
      <p:sp>
        <p:nvSpPr>
          <p:cNvPr id="11" name="TextBox 10">
            <a:extLst>
              <a:ext uri="{FF2B5EF4-FFF2-40B4-BE49-F238E27FC236}">
                <a16:creationId xmlns:a16="http://schemas.microsoft.com/office/drawing/2014/main" id="{B9D30100-78C0-D48D-8C11-7D188C5D76E1}"/>
              </a:ext>
            </a:extLst>
          </p:cNvPr>
          <p:cNvSpPr txBox="1"/>
          <p:nvPr/>
        </p:nvSpPr>
        <p:spPr>
          <a:xfrm>
            <a:off x="148045" y="154760"/>
            <a:ext cx="9830842" cy="584775"/>
          </a:xfrm>
          <a:prstGeom prst="rect">
            <a:avLst/>
          </a:prstGeom>
          <a:noFill/>
        </p:spPr>
        <p:txBody>
          <a:bodyPr wrap="square">
            <a:spAutoFit/>
          </a:bodyPr>
          <a:lstStyle/>
          <a:p>
            <a:r>
              <a:rPr lang="en-US" sz="3200" b="1" dirty="0">
                <a:solidFill>
                  <a:srgbClr val="003865"/>
                </a:solidFill>
                <a:latin typeface="+mj-lt"/>
              </a:rPr>
              <a:t>ACCESSING YOUR AVAILABLE GALE COURSES</a:t>
            </a:r>
          </a:p>
        </p:txBody>
      </p:sp>
      <p:sp>
        <p:nvSpPr>
          <p:cNvPr id="13" name="Rectangle 12">
            <a:extLst>
              <a:ext uri="{FF2B5EF4-FFF2-40B4-BE49-F238E27FC236}">
                <a16:creationId xmlns:a16="http://schemas.microsoft.com/office/drawing/2014/main" id="{6F69AEC9-50B2-6392-21A4-FD50BED4CD2E}"/>
              </a:ext>
            </a:extLst>
          </p:cNvPr>
          <p:cNvSpPr/>
          <p:nvPr/>
        </p:nvSpPr>
        <p:spPr>
          <a:xfrm>
            <a:off x="6548846" y="1541417"/>
            <a:ext cx="1637211" cy="470263"/>
          </a:xfrm>
          <a:prstGeom prst="rect">
            <a:avLst/>
          </a:prstGeom>
          <a:solidFill>
            <a:srgbClr val="FE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C45149-BF87-ED9E-D74E-DAB2CA3DE91D}"/>
              </a:ext>
            </a:extLst>
          </p:cNvPr>
          <p:cNvGrpSpPr/>
          <p:nvPr/>
        </p:nvGrpSpPr>
        <p:grpSpPr>
          <a:xfrm>
            <a:off x="4694916" y="1198395"/>
            <a:ext cx="6982281" cy="4461209"/>
            <a:chOff x="2152053" y="733645"/>
            <a:chExt cx="7887893" cy="5039834"/>
          </a:xfrm>
        </p:grpSpPr>
        <p:pic>
          <p:nvPicPr>
            <p:cNvPr id="5" name="Picture 2" descr="A screenshot of a computer&#10;&#10;Description automatically generated with medium confidence">
              <a:extLst>
                <a:ext uri="{FF2B5EF4-FFF2-40B4-BE49-F238E27FC236}">
                  <a16:creationId xmlns:a16="http://schemas.microsoft.com/office/drawing/2014/main" id="{E92F2904-0322-63B8-6531-E7B467034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89" t="9302" r="18281" b="27597"/>
            <a:stretch/>
          </p:blipFill>
          <p:spPr bwMode="auto">
            <a:xfrm>
              <a:off x="2152053" y="733645"/>
              <a:ext cx="7887893" cy="5039834"/>
            </a:xfrm>
            <a:prstGeom prst="rect">
              <a:avLst/>
            </a:prstGeom>
            <a:noFill/>
            <a:ln w="19050">
              <a:solidFill>
                <a:srgbClr val="E6E7E8"/>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7EF6E94-3CC0-B2EA-78DA-FB5148332A9D}"/>
                </a:ext>
              </a:extLst>
            </p:cNvPr>
            <p:cNvSpPr/>
            <p:nvPr/>
          </p:nvSpPr>
          <p:spPr>
            <a:xfrm>
              <a:off x="5300329" y="2881423"/>
              <a:ext cx="1818168" cy="148561"/>
            </a:xfrm>
            <a:prstGeom prst="rect">
              <a:avLst/>
            </a:prstGeom>
            <a:solidFill>
              <a:srgbClr val="FFFFFF"/>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52BD8F-53CB-8F42-63CC-F5742ECB626F}"/>
                </a:ext>
              </a:extLst>
            </p:cNvPr>
            <p:cNvSpPr/>
            <p:nvPr/>
          </p:nvSpPr>
          <p:spPr>
            <a:xfrm>
              <a:off x="5564371" y="3029984"/>
              <a:ext cx="1818168" cy="148561"/>
            </a:xfrm>
            <a:prstGeom prst="rect">
              <a:avLst/>
            </a:prstGeom>
            <a:solidFill>
              <a:srgbClr val="FFFFFF"/>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58C411-9370-83D6-6ECE-EAFF570B36EE}"/>
                </a:ext>
              </a:extLst>
            </p:cNvPr>
            <p:cNvSpPr/>
            <p:nvPr/>
          </p:nvSpPr>
          <p:spPr>
            <a:xfrm>
              <a:off x="5046920" y="3134537"/>
              <a:ext cx="1818168" cy="148561"/>
            </a:xfrm>
            <a:prstGeom prst="rect">
              <a:avLst/>
            </a:prstGeom>
            <a:solidFill>
              <a:srgbClr val="FFFFFF"/>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137CF7-05C1-92EC-32E1-F2FB98F9A516}"/>
                </a:ext>
              </a:extLst>
            </p:cNvPr>
            <p:cNvSpPr/>
            <p:nvPr/>
          </p:nvSpPr>
          <p:spPr>
            <a:xfrm>
              <a:off x="5603357" y="3273647"/>
              <a:ext cx="1818168" cy="148561"/>
            </a:xfrm>
            <a:prstGeom prst="rect">
              <a:avLst/>
            </a:prstGeom>
            <a:solidFill>
              <a:srgbClr val="FFFFFF"/>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D1E79-8F21-DED7-1050-2482B70262F1}"/>
                </a:ext>
              </a:extLst>
            </p:cNvPr>
            <p:cNvSpPr/>
            <p:nvPr/>
          </p:nvSpPr>
          <p:spPr>
            <a:xfrm>
              <a:off x="7542027" y="2272415"/>
              <a:ext cx="1389322" cy="141176"/>
            </a:xfrm>
            <a:prstGeom prst="rect">
              <a:avLst/>
            </a:prstGeom>
            <a:solidFill>
              <a:srgbClr val="FFFFFF"/>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7">
            <a:extLst>
              <a:ext uri="{FF2B5EF4-FFF2-40B4-BE49-F238E27FC236}">
                <a16:creationId xmlns:a16="http://schemas.microsoft.com/office/drawing/2014/main" id="{36E499B6-1B8A-CE61-5C92-8E61CC824FED}"/>
              </a:ext>
            </a:extLst>
          </p:cNvPr>
          <p:cNvSpPr>
            <a:spLocks noChangeArrowheads="1"/>
          </p:cNvSpPr>
          <p:nvPr/>
        </p:nvSpPr>
        <p:spPr bwMode="auto">
          <a:xfrm>
            <a:off x="332917" y="4476713"/>
            <a:ext cx="3952849" cy="1384995"/>
          </a:xfrm>
          <a:prstGeom prst="rect">
            <a:avLst/>
          </a:prstGeom>
          <a:solidFill>
            <a:srgbClr val="E6E7E8"/>
          </a:solidFill>
          <a:ln w="9525">
            <a:solidFill>
              <a:srgbClr val="DC4405"/>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3865"/>
                </a:solidFill>
                <a:effectLst/>
                <a:latin typeface="+mj-lt"/>
              </a:rPr>
              <a:t>IMPORTANT TO NOTE: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3865"/>
                </a:solidFill>
                <a:effectLst/>
                <a:latin typeface="+mj-lt"/>
              </a:rPr>
              <a:t>Students who have enrolled in a course must </a:t>
            </a:r>
            <a:r>
              <a:rPr kumimoji="0" lang="en-US" altLang="en-US" sz="1200" b="1" i="0" u="none" strike="noStrike" cap="none" normalizeH="0" baseline="0" dirty="0">
                <a:ln>
                  <a:noFill/>
                </a:ln>
                <a:solidFill>
                  <a:srgbClr val="003865"/>
                </a:solidFill>
                <a:effectLst/>
                <a:latin typeface="+mj-lt"/>
              </a:rPr>
              <a:t>log in and view lessons one and two within 13 days after the start date of the course</a:t>
            </a:r>
            <a:r>
              <a:rPr kumimoji="0" lang="en-US" altLang="en-US" sz="1200" i="0" u="none" strike="noStrike" cap="none" normalizeH="0" baseline="0" dirty="0">
                <a:ln>
                  <a:noFill/>
                </a:ln>
                <a:solidFill>
                  <a:srgbClr val="003865"/>
                </a:solidFill>
                <a:effectLst/>
                <a:latin typeface="+mj-lt"/>
              </a:rPr>
              <a:t>, or they will be automatically dropped.</a:t>
            </a:r>
            <a:br>
              <a:rPr kumimoji="0" lang="en-US" altLang="en-US" sz="1200" b="0" i="0" u="none" strike="noStrike" cap="none" normalizeH="0" baseline="0" dirty="0">
                <a:ln>
                  <a:noFill/>
                </a:ln>
                <a:solidFill>
                  <a:srgbClr val="003865"/>
                </a:solidFill>
                <a:effectLst/>
                <a:latin typeface="+mj-lt"/>
              </a:rPr>
            </a:br>
            <a:r>
              <a:rPr kumimoji="0" lang="en-US" altLang="en-US" sz="1200" b="0" i="0" u="none" strike="noStrike" cap="none" normalizeH="0" baseline="0" dirty="0">
                <a:ln>
                  <a:noFill/>
                </a:ln>
                <a:solidFill>
                  <a:srgbClr val="003865"/>
                </a:solidFill>
                <a:effectLst/>
                <a:latin typeface="+mj-lt"/>
              </a:rPr>
              <a:t>Students who are dropped from a course will be able to enroll in the course during a later session.</a:t>
            </a:r>
            <a:endParaRPr kumimoji="0" lang="en-US" altLang="en-US" sz="900" b="0" i="0" u="none" strike="noStrike" cap="none" normalizeH="0" baseline="0" dirty="0">
              <a:ln>
                <a:noFill/>
              </a:ln>
              <a:solidFill>
                <a:srgbClr val="003865"/>
              </a:solidFill>
              <a:effectLst/>
              <a:latin typeface="+mj-lt"/>
            </a:endParaRPr>
          </a:p>
        </p:txBody>
      </p:sp>
    </p:spTree>
    <p:extLst>
      <p:ext uri="{BB962C8B-B14F-4D97-AF65-F5344CB8AC3E}">
        <p14:creationId xmlns:p14="http://schemas.microsoft.com/office/powerpoint/2010/main" val="15818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3EBE-41B6-76B7-323A-9B8518D8D773}"/>
              </a:ext>
            </a:extLst>
          </p:cNvPr>
          <p:cNvSpPr>
            <a:spLocks noGrp="1"/>
          </p:cNvSpPr>
          <p:nvPr>
            <p:ph type="title"/>
          </p:nvPr>
        </p:nvSpPr>
        <p:spPr>
          <a:xfrm>
            <a:off x="0" y="2539190"/>
            <a:ext cx="12192000" cy="1461155"/>
          </a:xfrm>
        </p:spPr>
        <p:txBody>
          <a:bodyPr>
            <a:normAutofit/>
          </a:bodyPr>
          <a:lstStyle/>
          <a:p>
            <a:pPr algn="ctr"/>
            <a:r>
              <a:rPr lang="en-US" sz="4800" dirty="0"/>
              <a:t>NAVIGATION AND DISCOVERY</a:t>
            </a:r>
          </a:p>
        </p:txBody>
      </p:sp>
    </p:spTree>
    <p:extLst>
      <p:ext uri="{BB962C8B-B14F-4D97-AF65-F5344CB8AC3E}">
        <p14:creationId xmlns:p14="http://schemas.microsoft.com/office/powerpoint/2010/main" val="36545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F893A-B8D8-6A58-A82A-0FBDD95F5C16}"/>
              </a:ext>
            </a:extLst>
          </p:cNvPr>
          <p:cNvSpPr>
            <a:spLocks noGrp="1"/>
          </p:cNvSpPr>
          <p:nvPr>
            <p:ph type="sldNum" sz="quarter" idx="21"/>
          </p:nvPr>
        </p:nvSpPr>
        <p:spPr/>
        <p:txBody>
          <a:bodyPr/>
          <a:lstStyle/>
          <a:p>
            <a:fld id="{282A3021-2E9D-4A45-A228-088E67FB350E}" type="slidenum">
              <a:rPr lang="en-US" smtClean="0"/>
              <a:pPr/>
              <a:t>9</a:t>
            </a:fld>
            <a:endParaRPr lang="en-US" dirty="0"/>
          </a:p>
        </p:txBody>
      </p:sp>
      <p:sp>
        <p:nvSpPr>
          <p:cNvPr id="10" name="TextBox 9">
            <a:extLst>
              <a:ext uri="{FF2B5EF4-FFF2-40B4-BE49-F238E27FC236}">
                <a16:creationId xmlns:a16="http://schemas.microsoft.com/office/drawing/2014/main" id="{ED0C0F25-9E3A-943D-914A-6EE60736B454}"/>
              </a:ext>
            </a:extLst>
          </p:cNvPr>
          <p:cNvSpPr txBox="1"/>
          <p:nvPr/>
        </p:nvSpPr>
        <p:spPr>
          <a:xfrm>
            <a:off x="187173" y="147195"/>
            <a:ext cx="6092456" cy="584775"/>
          </a:xfrm>
          <a:prstGeom prst="rect">
            <a:avLst/>
          </a:prstGeom>
          <a:noFill/>
        </p:spPr>
        <p:txBody>
          <a:bodyPr wrap="square">
            <a:spAutoFit/>
          </a:bodyPr>
          <a:lstStyle/>
          <a:p>
            <a:r>
              <a:rPr lang="en-US" sz="3200" b="1" dirty="0">
                <a:solidFill>
                  <a:srgbClr val="003865"/>
                </a:solidFill>
                <a:latin typeface="+mj-lt"/>
              </a:rPr>
              <a:t>COURSE ORIENTATION</a:t>
            </a:r>
          </a:p>
        </p:txBody>
      </p:sp>
      <p:sp>
        <p:nvSpPr>
          <p:cNvPr id="11" name="TextBox 10">
            <a:extLst>
              <a:ext uri="{FF2B5EF4-FFF2-40B4-BE49-F238E27FC236}">
                <a16:creationId xmlns:a16="http://schemas.microsoft.com/office/drawing/2014/main" id="{CF82A6D1-2A61-B598-1438-7E4E841A3210}"/>
              </a:ext>
            </a:extLst>
          </p:cNvPr>
          <p:cNvSpPr txBox="1"/>
          <p:nvPr/>
        </p:nvSpPr>
        <p:spPr>
          <a:xfrm>
            <a:off x="386816" y="1663407"/>
            <a:ext cx="3952849" cy="3170099"/>
          </a:xfrm>
          <a:prstGeom prst="rect">
            <a:avLst/>
          </a:prstGeom>
          <a:noFill/>
        </p:spPr>
        <p:txBody>
          <a:bodyPr wrap="square">
            <a:spAutoFit/>
          </a:bodyPr>
          <a:lstStyle/>
          <a:p>
            <a:r>
              <a:rPr lang="en-US" sz="2000" dirty="0">
                <a:solidFill>
                  <a:srgbClr val="003865"/>
                </a:solidFill>
                <a:latin typeface="DIN Offc" panose="020B0504020101010102" pitchFamily="34" charset="0"/>
              </a:rPr>
              <a:t>Once you enter </a:t>
            </a:r>
            <a:r>
              <a:rPr lang="en-US" sz="2000" b="1" dirty="0">
                <a:solidFill>
                  <a:srgbClr val="003865"/>
                </a:solidFill>
                <a:latin typeface="DIN Offc" panose="020B0504020101010102" pitchFamily="34" charset="0"/>
              </a:rPr>
              <a:t>My Classroom</a:t>
            </a:r>
            <a:r>
              <a:rPr lang="en-US" sz="2000" dirty="0">
                <a:solidFill>
                  <a:srgbClr val="003865"/>
                </a:solidFill>
                <a:latin typeface="DIN Offc" panose="020B0504020101010102" pitchFamily="34" charset="0"/>
              </a:rPr>
              <a:t>, visit the </a:t>
            </a:r>
            <a:r>
              <a:rPr lang="en-US" sz="2000" b="1" dirty="0">
                <a:solidFill>
                  <a:srgbClr val="003865"/>
                </a:solidFill>
                <a:latin typeface="DIN Offc" panose="020B0504020101010102" pitchFamily="34" charset="0"/>
              </a:rPr>
              <a:t>sidebar</a:t>
            </a:r>
            <a:r>
              <a:rPr lang="en-US" sz="2000" dirty="0">
                <a:solidFill>
                  <a:srgbClr val="003865"/>
                </a:solidFill>
                <a:latin typeface="DIN Offc" panose="020B0504020101010102" pitchFamily="34" charset="0"/>
              </a:rPr>
              <a:t> to access:</a:t>
            </a:r>
          </a:p>
          <a:p>
            <a:endParaRPr lang="en-US" sz="2000" dirty="0">
              <a:solidFill>
                <a:srgbClr val="003865"/>
              </a:solidFill>
              <a:latin typeface="DIN Offc" panose="020B0504020101010102" pitchFamily="34" charset="0"/>
            </a:endParaRP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Course Description</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Course Mechanics</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Questions</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Reminders</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Syllabus</a:t>
            </a:r>
          </a:p>
          <a:p>
            <a:pPr marL="171450" indent="-171450">
              <a:buFont typeface="Arial" panose="020B0604020202020204" pitchFamily="34" charset="0"/>
              <a:buChar char="•"/>
            </a:pPr>
            <a:r>
              <a:rPr lang="en-US" sz="2000" dirty="0">
                <a:solidFill>
                  <a:srgbClr val="003865"/>
                </a:solidFill>
                <a:latin typeface="DIN Offc" panose="020B0504020101010102" pitchFamily="34" charset="0"/>
              </a:rPr>
              <a:t>Instructor Information</a:t>
            </a:r>
          </a:p>
          <a:p>
            <a:pPr marL="285750" indent="-285750">
              <a:buFont typeface="Arial" panose="020B0604020202020204" pitchFamily="34" charset="0"/>
              <a:buChar char="•"/>
            </a:pPr>
            <a:endParaRPr lang="en-US" sz="2000" b="0" dirty="0">
              <a:solidFill>
                <a:srgbClr val="003865"/>
              </a:solidFill>
              <a:latin typeface="+mj-lt"/>
            </a:endParaRPr>
          </a:p>
        </p:txBody>
      </p:sp>
      <p:grpSp>
        <p:nvGrpSpPr>
          <p:cNvPr id="14" name="Group 13">
            <a:extLst>
              <a:ext uri="{FF2B5EF4-FFF2-40B4-BE49-F238E27FC236}">
                <a16:creationId xmlns:a16="http://schemas.microsoft.com/office/drawing/2014/main" id="{D70CB78F-4C83-8C46-062F-970A12A94017}"/>
              </a:ext>
            </a:extLst>
          </p:cNvPr>
          <p:cNvGrpSpPr/>
          <p:nvPr/>
        </p:nvGrpSpPr>
        <p:grpSpPr>
          <a:xfrm>
            <a:off x="4502454" y="1422053"/>
            <a:ext cx="7489639" cy="4013894"/>
            <a:chOff x="4553254" y="1070009"/>
            <a:chExt cx="7489639" cy="4013894"/>
          </a:xfrm>
        </p:grpSpPr>
        <p:pic>
          <p:nvPicPr>
            <p:cNvPr id="5" name="Picture 2" descr="A screenshot of a computer&#10;&#10;Description automatically generated">
              <a:extLst>
                <a:ext uri="{FF2B5EF4-FFF2-40B4-BE49-F238E27FC236}">
                  <a16:creationId xmlns:a16="http://schemas.microsoft.com/office/drawing/2014/main" id="{E7E22E68-A1D5-79D0-2047-75088E8B1B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362"/>
            <a:stretch/>
          </p:blipFill>
          <p:spPr bwMode="auto">
            <a:xfrm>
              <a:off x="4553254" y="1070009"/>
              <a:ext cx="7489639" cy="4013894"/>
            </a:xfrm>
            <a:prstGeom prst="rect">
              <a:avLst/>
            </a:prstGeom>
            <a:noFill/>
            <a:ln w="19050">
              <a:solidFill>
                <a:srgbClr val="E6E7E8"/>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17950A8-4FE4-388F-8DA4-E425BF4145A8}"/>
                </a:ext>
              </a:extLst>
            </p:cNvPr>
            <p:cNvSpPr/>
            <p:nvPr/>
          </p:nvSpPr>
          <p:spPr>
            <a:xfrm>
              <a:off x="5258521" y="1338687"/>
              <a:ext cx="4326092" cy="192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ABFE6A-3A0E-7BB2-D392-7CFDFF2F3E16}"/>
                </a:ext>
              </a:extLst>
            </p:cNvPr>
            <p:cNvSpPr/>
            <p:nvPr/>
          </p:nvSpPr>
          <p:spPr>
            <a:xfrm>
              <a:off x="9732057" y="1073110"/>
              <a:ext cx="691896" cy="187450"/>
            </a:xfrm>
            <a:prstGeom prst="rect">
              <a:avLst/>
            </a:prstGeom>
            <a:solidFill>
              <a:srgbClr val="2E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78DA9E-F544-7EA9-F8A8-CB529861F3A7}"/>
                </a:ext>
              </a:extLst>
            </p:cNvPr>
            <p:cNvSpPr/>
            <p:nvPr/>
          </p:nvSpPr>
          <p:spPr>
            <a:xfrm>
              <a:off x="5359399" y="2070100"/>
              <a:ext cx="1634129" cy="1701800"/>
            </a:xfrm>
            <a:prstGeom prst="rect">
              <a:avLst/>
            </a:prstGeom>
            <a:no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091712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 Domestic Learning Template" id="{7F276320-55EE-4B6F-9582-67BB8503A8EF}" vid="{2B9D4ECD-13D1-43D3-95BC-03CC09FDAF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1881</TotalTime>
  <Words>703</Words>
  <Application>Microsoft Office PowerPoint</Application>
  <PresentationFormat>Widescreen</PresentationFormat>
  <Paragraphs>129</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DIN Offc</vt:lpstr>
      <vt:lpstr>DIN-Medium</vt:lpstr>
      <vt:lpstr>Open Sans</vt:lpstr>
      <vt:lpstr>Wingdings</vt:lpstr>
      <vt:lpstr>Office Theme</vt:lpstr>
      <vt:lpstr>Gale  Courses</vt:lpstr>
      <vt:lpstr>GALE COURSES: ONLINE LEARNING OPPORTUNITIES</vt:lpstr>
      <vt:lpstr>PowerPoint Presentation</vt:lpstr>
      <vt:lpstr>ACCESSING THE RESOURCE</vt:lpstr>
      <vt:lpstr>PowerPoint Presentation</vt:lpstr>
      <vt:lpstr>PowerPoint Presentation</vt:lpstr>
      <vt:lpstr>PowerPoint Presentation</vt:lpstr>
      <vt:lpstr>NAVIGATION AND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Roudebush, Hannah</dc:creator>
  <cp:lastModifiedBy>Winters, Amber</cp:lastModifiedBy>
  <cp:revision>6</cp:revision>
  <dcterms:created xsi:type="dcterms:W3CDTF">2023-04-21T14:14:04Z</dcterms:created>
  <dcterms:modified xsi:type="dcterms:W3CDTF">2024-01-12T20:43:16Z</dcterms:modified>
</cp:coreProperties>
</file>